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bec91f02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bec91f02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bec91f0294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bec91f0294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bec91f0294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bec91f0294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bec91f0294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bec91f0294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bec91f0294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bec91f0294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bec91f0294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bec91f0294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bec91f02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bec91f02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bec91f0294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bec91f0294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bec91f0294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bec91f0294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bec91f02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bec91f02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bec91f02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bec91f02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bec91f02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bec91f02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Clean">
  <p:cSld name="Basic Clea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+ 1 picture">
  <p:cSld name="List + 1 pictur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40500" spcFirstLastPara="1" rIns="506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32" name="Google Shape;132;p11"/>
          <p:cNvSpPr/>
          <p:nvPr>
            <p:ph idx="2" type="pic"/>
          </p:nvPr>
        </p:nvSpPr>
        <p:spPr>
          <a:xfrm>
            <a:off x="4657725" y="171450"/>
            <a:ext cx="4200600" cy="4414800"/>
          </a:xfrm>
          <a:prstGeom prst="rect">
            <a:avLst/>
          </a:prstGeom>
          <a:solidFill>
            <a:srgbClr val="C7C7C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285750" y="1248468"/>
            <a:ext cx="42006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1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3-4 + Conclusion">
  <p:cSld name="List 3-4 + Conclus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40500" spcFirstLastPara="1" rIns="506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9" name="Google Shape;139;p12"/>
          <p:cNvSpPr txBox="1"/>
          <p:nvPr>
            <p:ph idx="1" type="body"/>
          </p:nvPr>
        </p:nvSpPr>
        <p:spPr>
          <a:xfrm>
            <a:off x="285749" y="1987297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2" type="body"/>
          </p:nvPr>
        </p:nvSpPr>
        <p:spPr>
          <a:xfrm>
            <a:off x="2471738" y="1987297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3" type="body"/>
          </p:nvPr>
        </p:nvSpPr>
        <p:spPr>
          <a:xfrm>
            <a:off x="285749" y="3591002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4" type="body"/>
          </p:nvPr>
        </p:nvSpPr>
        <p:spPr>
          <a:xfrm>
            <a:off x="2471738" y="3591002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2"/>
          <p:cNvSpPr/>
          <p:nvPr>
            <p:ph idx="5" type="pic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2"/>
          <p:cNvSpPr/>
          <p:nvPr>
            <p:ph idx="6" type="pic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2"/>
          <p:cNvSpPr/>
          <p:nvPr>
            <p:ph idx="7" type="pic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2"/>
          <p:cNvSpPr/>
          <p:nvPr>
            <p:ph idx="8" type="pic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2"/>
          <p:cNvSpPr/>
          <p:nvPr/>
        </p:nvSpPr>
        <p:spPr>
          <a:xfrm>
            <a:off x="4657726" y="0"/>
            <a:ext cx="4484021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"/>
          <p:cNvSpPr txBox="1"/>
          <p:nvPr>
            <p:ph idx="9" type="body"/>
          </p:nvPr>
        </p:nvSpPr>
        <p:spPr>
          <a:xfrm>
            <a:off x="5386388" y="1243013"/>
            <a:ext cx="34719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5400000">
            <a:off x="4587450" y="1270500"/>
            <a:ext cx="397800" cy="257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12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151" name="Google Shape;151;p12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2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+ Conclusion">
  <p:cSld name="List + Conclus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40500" spcFirstLastPara="1" rIns="506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4657726" y="0"/>
            <a:ext cx="4484021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/>
          <p:nvPr>
            <p:ph idx="1" type="body"/>
          </p:nvPr>
        </p:nvSpPr>
        <p:spPr>
          <a:xfrm>
            <a:off x="5386388" y="1243013"/>
            <a:ext cx="34719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3"/>
          <p:cNvSpPr/>
          <p:nvPr/>
        </p:nvSpPr>
        <p:spPr>
          <a:xfrm rot="5400000">
            <a:off x="4587450" y="1270500"/>
            <a:ext cx="397800" cy="257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3"/>
          <p:cNvSpPr txBox="1"/>
          <p:nvPr>
            <p:ph idx="2" type="body"/>
          </p:nvPr>
        </p:nvSpPr>
        <p:spPr>
          <a:xfrm>
            <a:off x="285750" y="1248468"/>
            <a:ext cx="42006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7" name="Google Shape;167;p13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168" name="Google Shape;168;p13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3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12 Color">
  <p:cSld name="Numbers 12 Colo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9" name="Google Shape;179;p14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0" name="Google Shape;180;p14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285750" y="1233984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4"/>
          <p:cNvSpPr txBox="1"/>
          <p:nvPr>
            <p:ph idx="2" type="body"/>
          </p:nvPr>
        </p:nvSpPr>
        <p:spPr>
          <a:xfrm>
            <a:off x="344787" y="1327304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3" type="body"/>
          </p:nvPr>
        </p:nvSpPr>
        <p:spPr>
          <a:xfrm>
            <a:off x="2471737" y="1233984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4" type="body"/>
          </p:nvPr>
        </p:nvSpPr>
        <p:spPr>
          <a:xfrm>
            <a:off x="2533605" y="1327304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5" type="body"/>
          </p:nvPr>
        </p:nvSpPr>
        <p:spPr>
          <a:xfrm>
            <a:off x="4655040" y="1233984"/>
            <a:ext cx="20172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6" type="body"/>
          </p:nvPr>
        </p:nvSpPr>
        <p:spPr>
          <a:xfrm>
            <a:off x="4722080" y="1327304"/>
            <a:ext cx="18798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7" type="body"/>
          </p:nvPr>
        </p:nvSpPr>
        <p:spPr>
          <a:xfrm>
            <a:off x="6844159" y="1233984"/>
            <a:ext cx="20142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8" type="body"/>
          </p:nvPr>
        </p:nvSpPr>
        <p:spPr>
          <a:xfrm>
            <a:off x="6910284" y="1327304"/>
            <a:ext cx="18798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9" type="body"/>
          </p:nvPr>
        </p:nvSpPr>
        <p:spPr>
          <a:xfrm>
            <a:off x="285750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13" type="body"/>
          </p:nvPr>
        </p:nvSpPr>
        <p:spPr>
          <a:xfrm>
            <a:off x="344787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14" type="body"/>
          </p:nvPr>
        </p:nvSpPr>
        <p:spPr>
          <a:xfrm>
            <a:off x="2471738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15" type="body"/>
          </p:nvPr>
        </p:nvSpPr>
        <p:spPr>
          <a:xfrm>
            <a:off x="2533606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16" type="body"/>
          </p:nvPr>
        </p:nvSpPr>
        <p:spPr>
          <a:xfrm>
            <a:off x="4657725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4"/>
          <p:cNvSpPr txBox="1"/>
          <p:nvPr>
            <p:ph idx="17" type="body"/>
          </p:nvPr>
        </p:nvSpPr>
        <p:spPr>
          <a:xfrm>
            <a:off x="4721802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8" type="body"/>
          </p:nvPr>
        </p:nvSpPr>
        <p:spPr>
          <a:xfrm>
            <a:off x="6843713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19" type="body"/>
          </p:nvPr>
        </p:nvSpPr>
        <p:spPr>
          <a:xfrm>
            <a:off x="6909837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20" type="body"/>
          </p:nvPr>
        </p:nvSpPr>
        <p:spPr>
          <a:xfrm>
            <a:off x="285750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21" type="body"/>
          </p:nvPr>
        </p:nvSpPr>
        <p:spPr>
          <a:xfrm>
            <a:off x="345409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22" type="body"/>
          </p:nvPr>
        </p:nvSpPr>
        <p:spPr>
          <a:xfrm>
            <a:off x="2471738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23" type="body"/>
          </p:nvPr>
        </p:nvSpPr>
        <p:spPr>
          <a:xfrm>
            <a:off x="2533606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14"/>
          <p:cNvSpPr txBox="1"/>
          <p:nvPr>
            <p:ph idx="24" type="body"/>
          </p:nvPr>
        </p:nvSpPr>
        <p:spPr>
          <a:xfrm>
            <a:off x="4657725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25" type="body"/>
          </p:nvPr>
        </p:nvSpPr>
        <p:spPr>
          <a:xfrm>
            <a:off x="4721802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26" type="body"/>
          </p:nvPr>
        </p:nvSpPr>
        <p:spPr>
          <a:xfrm>
            <a:off x="6843713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01250" lIns="1012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27" type="body"/>
          </p:nvPr>
        </p:nvSpPr>
        <p:spPr>
          <a:xfrm>
            <a:off x="6909837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12">
  <p:cSld name="Numbers 1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7" name="Google Shape;207;p15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8" name="Google Shape;208;p15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285750" y="154448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15"/>
          <p:cNvSpPr txBox="1"/>
          <p:nvPr>
            <p:ph idx="2" type="body"/>
          </p:nvPr>
        </p:nvSpPr>
        <p:spPr>
          <a:xfrm>
            <a:off x="285927" y="1243013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3" type="body"/>
          </p:nvPr>
        </p:nvSpPr>
        <p:spPr>
          <a:xfrm>
            <a:off x="2471283" y="1544484"/>
            <a:ext cx="2018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4" type="body"/>
          </p:nvPr>
        </p:nvSpPr>
        <p:spPr>
          <a:xfrm>
            <a:off x="2472091" y="1243013"/>
            <a:ext cx="1994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15"/>
          <p:cNvSpPr txBox="1"/>
          <p:nvPr>
            <p:ph idx="5" type="body"/>
          </p:nvPr>
        </p:nvSpPr>
        <p:spPr>
          <a:xfrm>
            <a:off x="4648042" y="1544484"/>
            <a:ext cx="2024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6" type="body"/>
          </p:nvPr>
        </p:nvSpPr>
        <p:spPr>
          <a:xfrm>
            <a:off x="4649376" y="1243013"/>
            <a:ext cx="2002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7" type="body"/>
          </p:nvPr>
        </p:nvSpPr>
        <p:spPr>
          <a:xfrm>
            <a:off x="6844499" y="1544484"/>
            <a:ext cx="200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8" type="body"/>
          </p:nvPr>
        </p:nvSpPr>
        <p:spPr>
          <a:xfrm>
            <a:off x="6844868" y="1243013"/>
            <a:ext cx="2013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9" type="body"/>
          </p:nvPr>
        </p:nvSpPr>
        <p:spPr>
          <a:xfrm>
            <a:off x="285750" y="270177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13" type="body"/>
          </p:nvPr>
        </p:nvSpPr>
        <p:spPr>
          <a:xfrm>
            <a:off x="285927" y="2409328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14" type="body"/>
          </p:nvPr>
        </p:nvSpPr>
        <p:spPr>
          <a:xfrm>
            <a:off x="2471738" y="2701771"/>
            <a:ext cx="200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15" type="body"/>
          </p:nvPr>
        </p:nvSpPr>
        <p:spPr>
          <a:xfrm>
            <a:off x="2472091" y="2409328"/>
            <a:ext cx="1994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5"/>
          <p:cNvSpPr txBox="1"/>
          <p:nvPr>
            <p:ph idx="16" type="body"/>
          </p:nvPr>
        </p:nvSpPr>
        <p:spPr>
          <a:xfrm>
            <a:off x="4648037" y="2701771"/>
            <a:ext cx="2024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15"/>
          <p:cNvSpPr txBox="1"/>
          <p:nvPr>
            <p:ph idx="17" type="body"/>
          </p:nvPr>
        </p:nvSpPr>
        <p:spPr>
          <a:xfrm>
            <a:off x="4648698" y="2409328"/>
            <a:ext cx="2013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15"/>
          <p:cNvSpPr txBox="1"/>
          <p:nvPr>
            <p:ph idx="18" type="body"/>
          </p:nvPr>
        </p:nvSpPr>
        <p:spPr>
          <a:xfrm>
            <a:off x="6843714" y="270177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15"/>
          <p:cNvSpPr txBox="1"/>
          <p:nvPr>
            <p:ph idx="19" type="body"/>
          </p:nvPr>
        </p:nvSpPr>
        <p:spPr>
          <a:xfrm>
            <a:off x="6844499" y="2409328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15"/>
          <p:cNvSpPr txBox="1"/>
          <p:nvPr>
            <p:ph idx="20" type="body"/>
          </p:nvPr>
        </p:nvSpPr>
        <p:spPr>
          <a:xfrm>
            <a:off x="285750" y="390048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1" type="body"/>
          </p:nvPr>
        </p:nvSpPr>
        <p:spPr>
          <a:xfrm>
            <a:off x="285927" y="3599016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22" type="body"/>
          </p:nvPr>
        </p:nvSpPr>
        <p:spPr>
          <a:xfrm>
            <a:off x="2471738" y="3900488"/>
            <a:ext cx="200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23" type="body"/>
          </p:nvPr>
        </p:nvSpPr>
        <p:spPr>
          <a:xfrm>
            <a:off x="2472091" y="3599016"/>
            <a:ext cx="1994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idx="24" type="body"/>
          </p:nvPr>
        </p:nvSpPr>
        <p:spPr>
          <a:xfrm>
            <a:off x="4648037" y="3900488"/>
            <a:ext cx="2024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25" type="body"/>
          </p:nvPr>
        </p:nvSpPr>
        <p:spPr>
          <a:xfrm>
            <a:off x="4648698" y="3599016"/>
            <a:ext cx="2013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60750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26" type="body"/>
          </p:nvPr>
        </p:nvSpPr>
        <p:spPr>
          <a:xfrm>
            <a:off x="6843714" y="390048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27" type="body"/>
          </p:nvPr>
        </p:nvSpPr>
        <p:spPr>
          <a:xfrm>
            <a:off x="6844499" y="3599016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9">
  <p:cSld name="Numbers 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35" name="Google Shape;235;p16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36" name="Google Shape;236;p16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7" name="Google Shape;237;p16"/>
          <p:cNvSpPr txBox="1"/>
          <p:nvPr>
            <p:ph idx="1" type="body"/>
          </p:nvPr>
        </p:nvSpPr>
        <p:spPr>
          <a:xfrm>
            <a:off x="1014413" y="1244446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16"/>
          <p:cNvSpPr txBox="1"/>
          <p:nvPr>
            <p:ph idx="2" type="body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16"/>
          <p:cNvSpPr txBox="1"/>
          <p:nvPr>
            <p:ph idx="3" type="body"/>
          </p:nvPr>
        </p:nvSpPr>
        <p:spPr>
          <a:xfrm>
            <a:off x="1014413" y="240173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16"/>
          <p:cNvSpPr txBox="1"/>
          <p:nvPr>
            <p:ph idx="4" type="body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16"/>
          <p:cNvSpPr txBox="1"/>
          <p:nvPr>
            <p:ph idx="5" type="body"/>
          </p:nvPr>
        </p:nvSpPr>
        <p:spPr>
          <a:xfrm>
            <a:off x="1014413" y="3600450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16"/>
          <p:cNvSpPr txBox="1"/>
          <p:nvPr>
            <p:ph idx="6" type="body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idx="7" type="body"/>
          </p:nvPr>
        </p:nvSpPr>
        <p:spPr>
          <a:xfrm>
            <a:off x="3929063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16"/>
          <p:cNvSpPr txBox="1"/>
          <p:nvPr>
            <p:ph idx="8" type="body"/>
          </p:nvPr>
        </p:nvSpPr>
        <p:spPr>
          <a:xfrm>
            <a:off x="3200577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16"/>
          <p:cNvSpPr txBox="1"/>
          <p:nvPr>
            <p:ph idx="9" type="body"/>
          </p:nvPr>
        </p:nvSpPr>
        <p:spPr>
          <a:xfrm>
            <a:off x="3929063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16"/>
          <p:cNvSpPr txBox="1"/>
          <p:nvPr>
            <p:ph idx="13" type="body"/>
          </p:nvPr>
        </p:nvSpPr>
        <p:spPr>
          <a:xfrm>
            <a:off x="3200577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16"/>
          <p:cNvSpPr txBox="1"/>
          <p:nvPr>
            <p:ph idx="14" type="body"/>
          </p:nvPr>
        </p:nvSpPr>
        <p:spPr>
          <a:xfrm>
            <a:off x="3929063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15" type="body"/>
          </p:nvPr>
        </p:nvSpPr>
        <p:spPr>
          <a:xfrm>
            <a:off x="3200577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16" type="body"/>
          </p:nvPr>
        </p:nvSpPr>
        <p:spPr>
          <a:xfrm>
            <a:off x="6854960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16"/>
          <p:cNvSpPr txBox="1"/>
          <p:nvPr>
            <p:ph idx="17" type="body"/>
          </p:nvPr>
        </p:nvSpPr>
        <p:spPr>
          <a:xfrm>
            <a:off x="6126475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16"/>
          <p:cNvSpPr txBox="1"/>
          <p:nvPr>
            <p:ph idx="18" type="body"/>
          </p:nvPr>
        </p:nvSpPr>
        <p:spPr>
          <a:xfrm>
            <a:off x="6854960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16"/>
          <p:cNvSpPr txBox="1"/>
          <p:nvPr>
            <p:ph idx="19" type="body"/>
          </p:nvPr>
        </p:nvSpPr>
        <p:spPr>
          <a:xfrm>
            <a:off x="6126475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16"/>
          <p:cNvSpPr txBox="1"/>
          <p:nvPr>
            <p:ph idx="20" type="body"/>
          </p:nvPr>
        </p:nvSpPr>
        <p:spPr>
          <a:xfrm>
            <a:off x="6854960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21" type="body"/>
          </p:nvPr>
        </p:nvSpPr>
        <p:spPr>
          <a:xfrm>
            <a:off x="6126475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9 (color)">
  <p:cSld name="Numbers 9 (color)">
    <p:bg>
      <p:bgPr>
        <a:solidFill>
          <a:schemeClr val="dk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7" name="Google Shape;257;p17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8" name="Google Shape;258;p17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9" name="Google Shape;259;p17"/>
          <p:cNvSpPr txBox="1"/>
          <p:nvPr>
            <p:ph idx="1" type="body"/>
          </p:nvPr>
        </p:nvSpPr>
        <p:spPr>
          <a:xfrm>
            <a:off x="1014413" y="1244446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body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body"/>
          </p:nvPr>
        </p:nvSpPr>
        <p:spPr>
          <a:xfrm>
            <a:off x="1014413" y="240173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17"/>
          <p:cNvSpPr txBox="1"/>
          <p:nvPr>
            <p:ph idx="4" type="body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idx="5" type="body"/>
          </p:nvPr>
        </p:nvSpPr>
        <p:spPr>
          <a:xfrm>
            <a:off x="1014413" y="3600450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17"/>
          <p:cNvSpPr txBox="1"/>
          <p:nvPr>
            <p:ph idx="6" type="body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17"/>
          <p:cNvSpPr txBox="1"/>
          <p:nvPr>
            <p:ph idx="7" type="body"/>
          </p:nvPr>
        </p:nvSpPr>
        <p:spPr>
          <a:xfrm>
            <a:off x="3929063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17"/>
          <p:cNvSpPr txBox="1"/>
          <p:nvPr>
            <p:ph idx="8" type="body"/>
          </p:nvPr>
        </p:nvSpPr>
        <p:spPr>
          <a:xfrm>
            <a:off x="3200577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17"/>
          <p:cNvSpPr txBox="1"/>
          <p:nvPr>
            <p:ph idx="9" type="body"/>
          </p:nvPr>
        </p:nvSpPr>
        <p:spPr>
          <a:xfrm>
            <a:off x="3929063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17"/>
          <p:cNvSpPr txBox="1"/>
          <p:nvPr>
            <p:ph idx="13" type="body"/>
          </p:nvPr>
        </p:nvSpPr>
        <p:spPr>
          <a:xfrm>
            <a:off x="3200577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14" type="body"/>
          </p:nvPr>
        </p:nvSpPr>
        <p:spPr>
          <a:xfrm>
            <a:off x="3929063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15" type="body"/>
          </p:nvPr>
        </p:nvSpPr>
        <p:spPr>
          <a:xfrm>
            <a:off x="3200577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16" type="body"/>
          </p:nvPr>
        </p:nvSpPr>
        <p:spPr>
          <a:xfrm>
            <a:off x="6854960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17"/>
          <p:cNvSpPr txBox="1"/>
          <p:nvPr>
            <p:ph idx="17" type="body"/>
          </p:nvPr>
        </p:nvSpPr>
        <p:spPr>
          <a:xfrm>
            <a:off x="6126475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18" type="body"/>
          </p:nvPr>
        </p:nvSpPr>
        <p:spPr>
          <a:xfrm>
            <a:off x="6854960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19" type="body"/>
          </p:nvPr>
        </p:nvSpPr>
        <p:spPr>
          <a:xfrm>
            <a:off x="6126475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20" type="body"/>
          </p:nvPr>
        </p:nvSpPr>
        <p:spPr>
          <a:xfrm>
            <a:off x="6854960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21" type="body"/>
          </p:nvPr>
        </p:nvSpPr>
        <p:spPr>
          <a:xfrm>
            <a:off x="6126475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7" name="Google Shape;277;p1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278" name="Google Shape;278;p17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9 (dark)">
  <p:cSld name="Numbers 9 (dark)"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/>
          <p:nvPr/>
        </p:nvSpPr>
        <p:spPr>
          <a:xfrm>
            <a:off x="-80909" y="-86688"/>
            <a:ext cx="9225280" cy="5234940"/>
          </a:xfrm>
          <a:custGeom>
            <a:rect b="b" l="l" r="r" t="t"/>
            <a:pathLst>
              <a:path extrusionOk="0" h="9144000" w="16256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89" name="Google Shape;289;p18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90" name="Google Shape;290;p18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1" name="Google Shape;291;p18"/>
          <p:cNvSpPr txBox="1"/>
          <p:nvPr>
            <p:ph idx="1" type="body"/>
          </p:nvPr>
        </p:nvSpPr>
        <p:spPr>
          <a:xfrm>
            <a:off x="1014413" y="1244446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2" type="body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18"/>
          <p:cNvSpPr txBox="1"/>
          <p:nvPr>
            <p:ph idx="3" type="body"/>
          </p:nvPr>
        </p:nvSpPr>
        <p:spPr>
          <a:xfrm>
            <a:off x="1014413" y="240173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4" type="body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18"/>
          <p:cNvSpPr txBox="1"/>
          <p:nvPr>
            <p:ph idx="5" type="body"/>
          </p:nvPr>
        </p:nvSpPr>
        <p:spPr>
          <a:xfrm>
            <a:off x="1014413" y="3600450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6" type="body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7" type="body"/>
          </p:nvPr>
        </p:nvSpPr>
        <p:spPr>
          <a:xfrm>
            <a:off x="3929063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18"/>
          <p:cNvSpPr txBox="1"/>
          <p:nvPr>
            <p:ph idx="8" type="body"/>
          </p:nvPr>
        </p:nvSpPr>
        <p:spPr>
          <a:xfrm>
            <a:off x="3200577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18"/>
          <p:cNvSpPr txBox="1"/>
          <p:nvPr>
            <p:ph idx="9" type="body"/>
          </p:nvPr>
        </p:nvSpPr>
        <p:spPr>
          <a:xfrm>
            <a:off x="3929063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body"/>
          </p:nvPr>
        </p:nvSpPr>
        <p:spPr>
          <a:xfrm>
            <a:off x="3200577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body"/>
          </p:nvPr>
        </p:nvSpPr>
        <p:spPr>
          <a:xfrm>
            <a:off x="3929063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body"/>
          </p:nvPr>
        </p:nvSpPr>
        <p:spPr>
          <a:xfrm>
            <a:off x="3200577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body"/>
          </p:nvPr>
        </p:nvSpPr>
        <p:spPr>
          <a:xfrm>
            <a:off x="6854960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body"/>
          </p:nvPr>
        </p:nvSpPr>
        <p:spPr>
          <a:xfrm>
            <a:off x="6126475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18"/>
          <p:cNvSpPr txBox="1"/>
          <p:nvPr>
            <p:ph idx="18" type="body"/>
          </p:nvPr>
        </p:nvSpPr>
        <p:spPr>
          <a:xfrm>
            <a:off x="6854960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body"/>
          </p:nvPr>
        </p:nvSpPr>
        <p:spPr>
          <a:xfrm>
            <a:off x="6126475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body"/>
          </p:nvPr>
        </p:nvSpPr>
        <p:spPr>
          <a:xfrm>
            <a:off x="6854960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body"/>
          </p:nvPr>
        </p:nvSpPr>
        <p:spPr>
          <a:xfrm>
            <a:off x="6126475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9" name="Google Shape;309;p18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310" name="Google Shape;310;p18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1-2-end">
  <p:cSld name="Process: 1-2-end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/>
          <p:nvPr/>
        </p:nvSpPr>
        <p:spPr>
          <a:xfrm>
            <a:off x="6672263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19"/>
          <p:cNvSpPr txBox="1"/>
          <p:nvPr>
            <p:ph idx="2" type="body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19"/>
          <p:cNvSpPr txBox="1"/>
          <p:nvPr>
            <p:ph idx="3" type="body"/>
          </p:nvPr>
        </p:nvSpPr>
        <p:spPr>
          <a:xfrm>
            <a:off x="294709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19"/>
          <p:cNvSpPr txBox="1"/>
          <p:nvPr>
            <p:ph idx="4" type="body"/>
          </p:nvPr>
        </p:nvSpPr>
        <p:spPr>
          <a:xfrm>
            <a:off x="3210550" y="1396477"/>
            <a:ext cx="2004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19"/>
          <p:cNvSpPr txBox="1"/>
          <p:nvPr>
            <p:ph idx="5" type="body"/>
          </p:nvPr>
        </p:nvSpPr>
        <p:spPr>
          <a:xfrm>
            <a:off x="3210550" y="1810814"/>
            <a:ext cx="2004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5" name="Google Shape;325;p19"/>
          <p:cNvCxnSpPr/>
          <p:nvPr/>
        </p:nvCxnSpPr>
        <p:spPr>
          <a:xfrm>
            <a:off x="50006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" name="Google Shape;326;p19"/>
          <p:cNvCxnSpPr/>
          <p:nvPr/>
        </p:nvCxnSpPr>
        <p:spPr>
          <a:xfrm>
            <a:off x="285750" y="2931794"/>
            <a:ext cx="6366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7" name="Google Shape;327;p19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" name="Google Shape;328;p19"/>
          <p:cNvCxnSpPr/>
          <p:nvPr/>
        </p:nvCxnSpPr>
        <p:spPr>
          <a:xfrm>
            <a:off x="3200400" y="26770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19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grpSp>
        <p:nvGrpSpPr>
          <p:cNvPr id="331" name="Google Shape;331;p19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332" name="Google Shape;332;p19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19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1-3-end">
  <p:cSld name="Process: 1-3-end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/>
          <p:nvPr/>
        </p:nvSpPr>
        <p:spPr>
          <a:xfrm>
            <a:off x="6671953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 txBox="1"/>
          <p:nvPr>
            <p:ph idx="1" type="body"/>
          </p:nvPr>
        </p:nvSpPr>
        <p:spPr>
          <a:xfrm>
            <a:off x="6843713" y="1243013"/>
            <a:ext cx="20049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20"/>
          <p:cNvSpPr txBox="1"/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5" name="Google Shape;345;p20"/>
          <p:cNvSpPr txBox="1"/>
          <p:nvPr>
            <p:ph idx="2" type="body"/>
          </p:nvPr>
        </p:nvSpPr>
        <p:spPr>
          <a:xfrm>
            <a:off x="4657726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3" type="body"/>
          </p:nvPr>
        </p:nvSpPr>
        <p:spPr>
          <a:xfrm>
            <a:off x="4657726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0"/>
          <p:cNvSpPr txBox="1"/>
          <p:nvPr>
            <p:ph idx="4" type="body"/>
          </p:nvPr>
        </p:nvSpPr>
        <p:spPr>
          <a:xfrm>
            <a:off x="2497069" y="1396477"/>
            <a:ext cx="1989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0"/>
          <p:cNvSpPr txBox="1"/>
          <p:nvPr>
            <p:ph idx="5" type="body"/>
          </p:nvPr>
        </p:nvSpPr>
        <p:spPr>
          <a:xfrm>
            <a:off x="2497069" y="1810814"/>
            <a:ext cx="1989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20"/>
          <p:cNvSpPr txBox="1"/>
          <p:nvPr>
            <p:ph idx="6" type="body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20"/>
          <p:cNvSpPr txBox="1"/>
          <p:nvPr>
            <p:ph idx="7" type="body"/>
          </p:nvPr>
        </p:nvSpPr>
        <p:spPr>
          <a:xfrm>
            <a:off x="294710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51" name="Google Shape;351;p20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2" name="Google Shape;352;p20"/>
          <p:cNvCxnSpPr/>
          <p:nvPr/>
        </p:nvCxnSpPr>
        <p:spPr>
          <a:xfrm>
            <a:off x="285750" y="2931794"/>
            <a:ext cx="638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20"/>
          <p:cNvCxnSpPr/>
          <p:nvPr/>
        </p:nvCxnSpPr>
        <p:spPr>
          <a:xfrm>
            <a:off x="2471738" y="26770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20"/>
          <p:cNvCxnSpPr/>
          <p:nvPr/>
        </p:nvCxnSpPr>
        <p:spPr>
          <a:xfrm>
            <a:off x="4668134" y="294637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20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20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57" name="Google Shape;357;p20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358" name="Google Shape;358;p20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359" name="Google Shape;359;p20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3">
  <p:cSld name="List 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85750" y="2528887"/>
            <a:ext cx="2743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3200400" y="2528887"/>
            <a:ext cx="2743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6115051" y="2528887"/>
            <a:ext cx="2743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/>
          <p:nvPr>
            <p:ph idx="4" type="pic"/>
          </p:nvPr>
        </p:nvSpPr>
        <p:spPr>
          <a:xfrm>
            <a:off x="285750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"/>
          <p:cNvSpPr/>
          <p:nvPr>
            <p:ph idx="5" type="pic"/>
          </p:nvPr>
        </p:nvSpPr>
        <p:spPr>
          <a:xfrm>
            <a:off x="3200400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"/>
          <p:cNvSpPr/>
          <p:nvPr>
            <p:ph idx="6" type="pic"/>
          </p:nvPr>
        </p:nvSpPr>
        <p:spPr>
          <a:xfrm>
            <a:off x="6115050" y="1757363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1-4-end">
  <p:cSld name="Process: 1-4-end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/>
          <p:nvPr/>
        </p:nvSpPr>
        <p:spPr>
          <a:xfrm>
            <a:off x="6681298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1"/>
          <p:cNvSpPr txBox="1"/>
          <p:nvPr>
            <p:ph idx="1" type="body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21"/>
          <p:cNvSpPr txBox="1"/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71" name="Google Shape;371;p21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72" name="Google Shape;372;p21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3" name="Google Shape;373;p21"/>
          <p:cNvSpPr txBox="1"/>
          <p:nvPr>
            <p:ph idx="2" type="body"/>
          </p:nvPr>
        </p:nvSpPr>
        <p:spPr>
          <a:xfrm>
            <a:off x="3200401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21"/>
          <p:cNvSpPr txBox="1"/>
          <p:nvPr>
            <p:ph idx="3" type="body"/>
          </p:nvPr>
        </p:nvSpPr>
        <p:spPr>
          <a:xfrm>
            <a:off x="4657726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21"/>
          <p:cNvSpPr txBox="1"/>
          <p:nvPr>
            <p:ph idx="4" type="body"/>
          </p:nvPr>
        </p:nvSpPr>
        <p:spPr>
          <a:xfrm>
            <a:off x="4657726" y="181081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21"/>
          <p:cNvSpPr txBox="1"/>
          <p:nvPr>
            <p:ph idx="5" type="body"/>
          </p:nvPr>
        </p:nvSpPr>
        <p:spPr>
          <a:xfrm>
            <a:off x="3200401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21"/>
          <p:cNvSpPr txBox="1"/>
          <p:nvPr>
            <p:ph idx="6" type="body"/>
          </p:nvPr>
        </p:nvSpPr>
        <p:spPr>
          <a:xfrm>
            <a:off x="1743075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1"/>
          <p:cNvSpPr txBox="1"/>
          <p:nvPr>
            <p:ph idx="7" type="body"/>
          </p:nvPr>
        </p:nvSpPr>
        <p:spPr>
          <a:xfrm>
            <a:off x="1743075" y="181081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9" name="Google Shape;379;p21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21"/>
          <p:cNvSpPr txBox="1"/>
          <p:nvPr>
            <p:ph idx="8" type="body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1"/>
          <p:cNvSpPr txBox="1"/>
          <p:nvPr>
            <p:ph idx="9" type="body"/>
          </p:nvPr>
        </p:nvSpPr>
        <p:spPr>
          <a:xfrm>
            <a:off x="294710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2" name="Google Shape;382;p21"/>
          <p:cNvCxnSpPr/>
          <p:nvPr/>
        </p:nvCxnSpPr>
        <p:spPr>
          <a:xfrm>
            <a:off x="285750" y="2931794"/>
            <a:ext cx="6378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21"/>
          <p:cNvCxnSpPr/>
          <p:nvPr/>
        </p:nvCxnSpPr>
        <p:spPr>
          <a:xfrm>
            <a:off x="1743075" y="26770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21"/>
          <p:cNvCxnSpPr/>
          <p:nvPr/>
        </p:nvCxnSpPr>
        <p:spPr>
          <a:xfrm>
            <a:off x="3203651" y="294637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21"/>
          <p:cNvCxnSpPr/>
          <p:nvPr/>
        </p:nvCxnSpPr>
        <p:spPr>
          <a:xfrm>
            <a:off x="4668134" y="2677050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p21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87" name="Google Shape;387;p21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388" name="Google Shape;388;p21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1-5-end">
  <p:cSld name="Process: 1-5-end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>
            <a:off x="6681298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"/>
          <p:cNvSpPr txBox="1"/>
          <p:nvPr>
            <p:ph idx="1" type="body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2"/>
          <p:cNvSpPr txBox="1"/>
          <p:nvPr>
            <p:ph type="title"/>
          </p:nvPr>
        </p:nvSpPr>
        <p:spPr>
          <a:xfrm>
            <a:off x="285750" y="176325"/>
            <a:ext cx="6378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00" name="Google Shape;400;p22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01" name="Google Shape;401;p22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2" name="Google Shape;402;p22"/>
          <p:cNvSpPr txBox="1"/>
          <p:nvPr>
            <p:ph idx="2" type="body"/>
          </p:nvPr>
        </p:nvSpPr>
        <p:spPr>
          <a:xfrm>
            <a:off x="2471738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2"/>
          <p:cNvSpPr txBox="1"/>
          <p:nvPr>
            <p:ph idx="3" type="body"/>
          </p:nvPr>
        </p:nvSpPr>
        <p:spPr>
          <a:xfrm>
            <a:off x="3622391" y="1396477"/>
            <a:ext cx="1892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" name="Google Shape;404;p22"/>
          <p:cNvSpPr txBox="1"/>
          <p:nvPr>
            <p:ph idx="4" type="body"/>
          </p:nvPr>
        </p:nvSpPr>
        <p:spPr>
          <a:xfrm>
            <a:off x="3622391" y="1810814"/>
            <a:ext cx="18927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2"/>
          <p:cNvSpPr txBox="1"/>
          <p:nvPr>
            <p:ph idx="5" type="body"/>
          </p:nvPr>
        </p:nvSpPr>
        <p:spPr>
          <a:xfrm>
            <a:off x="2471738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22"/>
          <p:cNvSpPr txBox="1"/>
          <p:nvPr>
            <p:ph idx="6" type="body"/>
          </p:nvPr>
        </p:nvSpPr>
        <p:spPr>
          <a:xfrm>
            <a:off x="1393541" y="1396477"/>
            <a:ext cx="1935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22"/>
          <p:cNvSpPr txBox="1"/>
          <p:nvPr>
            <p:ph idx="7" type="body"/>
          </p:nvPr>
        </p:nvSpPr>
        <p:spPr>
          <a:xfrm>
            <a:off x="1393541" y="1810814"/>
            <a:ext cx="1935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8" name="Google Shape;408;p22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22"/>
          <p:cNvSpPr txBox="1"/>
          <p:nvPr>
            <p:ph idx="8" type="body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2"/>
          <p:cNvSpPr txBox="1"/>
          <p:nvPr>
            <p:ph idx="9" type="body"/>
          </p:nvPr>
        </p:nvSpPr>
        <p:spPr>
          <a:xfrm>
            <a:off x="294709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1" name="Google Shape;411;p22"/>
          <p:cNvCxnSpPr/>
          <p:nvPr/>
        </p:nvCxnSpPr>
        <p:spPr>
          <a:xfrm>
            <a:off x="285750" y="2931794"/>
            <a:ext cx="6378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2" name="Google Shape;412;p22"/>
          <p:cNvCxnSpPr/>
          <p:nvPr/>
        </p:nvCxnSpPr>
        <p:spPr>
          <a:xfrm>
            <a:off x="1409573" y="26932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3" name="Google Shape;413;p22"/>
          <p:cNvCxnSpPr/>
          <p:nvPr/>
        </p:nvCxnSpPr>
        <p:spPr>
          <a:xfrm>
            <a:off x="2487755" y="292882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22"/>
          <p:cNvCxnSpPr/>
          <p:nvPr/>
        </p:nvCxnSpPr>
        <p:spPr>
          <a:xfrm>
            <a:off x="3637087" y="2693250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22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22"/>
          <p:cNvSpPr txBox="1"/>
          <p:nvPr>
            <p:ph idx="13" type="body"/>
          </p:nvPr>
        </p:nvSpPr>
        <p:spPr>
          <a:xfrm>
            <a:off x="4657725" y="4273956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22"/>
          <p:cNvSpPr txBox="1"/>
          <p:nvPr>
            <p:ph idx="14" type="body"/>
          </p:nvPr>
        </p:nvSpPr>
        <p:spPr>
          <a:xfrm>
            <a:off x="4657725" y="329374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8" name="Google Shape;418;p22"/>
          <p:cNvCxnSpPr/>
          <p:nvPr/>
        </p:nvCxnSpPr>
        <p:spPr>
          <a:xfrm>
            <a:off x="4660975" y="292882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19" name="Google Shape;419;p22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420" name="Google Shape;420;p22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1-4-...">
  <p:cSld name="Process: 1-4-...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30" name="Google Shape;430;p23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31" name="Google Shape;431;p23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2" name="Google Shape;432;p23"/>
          <p:cNvSpPr txBox="1"/>
          <p:nvPr>
            <p:ph idx="1" type="body"/>
          </p:nvPr>
        </p:nvSpPr>
        <p:spPr>
          <a:xfrm>
            <a:off x="6843713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23"/>
          <p:cNvSpPr txBox="1"/>
          <p:nvPr>
            <p:ph idx="2" type="body"/>
          </p:nvPr>
        </p:nvSpPr>
        <p:spPr>
          <a:xfrm>
            <a:off x="6843713" y="181081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23"/>
          <p:cNvSpPr txBox="1"/>
          <p:nvPr>
            <p:ph idx="3" type="body"/>
          </p:nvPr>
        </p:nvSpPr>
        <p:spPr>
          <a:xfrm>
            <a:off x="4667850" y="4275759"/>
            <a:ext cx="2004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23"/>
          <p:cNvSpPr txBox="1"/>
          <p:nvPr>
            <p:ph idx="4" type="body"/>
          </p:nvPr>
        </p:nvSpPr>
        <p:spPr>
          <a:xfrm>
            <a:off x="4657725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3"/>
          <p:cNvSpPr txBox="1"/>
          <p:nvPr>
            <p:ph idx="5" type="body"/>
          </p:nvPr>
        </p:nvSpPr>
        <p:spPr>
          <a:xfrm>
            <a:off x="2471738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3"/>
          <p:cNvSpPr txBox="1"/>
          <p:nvPr>
            <p:ph idx="6" type="body"/>
          </p:nvPr>
        </p:nvSpPr>
        <p:spPr>
          <a:xfrm>
            <a:off x="2471738" y="181081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3"/>
          <p:cNvSpPr txBox="1"/>
          <p:nvPr>
            <p:ph idx="7" type="body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3"/>
          <p:cNvSpPr txBox="1"/>
          <p:nvPr>
            <p:ph idx="8" type="body"/>
          </p:nvPr>
        </p:nvSpPr>
        <p:spPr>
          <a:xfrm>
            <a:off x="294709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0" name="Google Shape;440;p23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p23"/>
          <p:cNvCxnSpPr/>
          <p:nvPr/>
        </p:nvCxnSpPr>
        <p:spPr>
          <a:xfrm>
            <a:off x="285750" y="2931794"/>
            <a:ext cx="8894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2" name="Google Shape;442;p23"/>
          <p:cNvCxnSpPr/>
          <p:nvPr/>
        </p:nvCxnSpPr>
        <p:spPr>
          <a:xfrm>
            <a:off x="2473373" y="2700338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3" name="Google Shape;443;p23"/>
          <p:cNvCxnSpPr/>
          <p:nvPr/>
        </p:nvCxnSpPr>
        <p:spPr>
          <a:xfrm>
            <a:off x="4657725" y="292477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4" name="Google Shape;444;p23"/>
          <p:cNvCxnSpPr/>
          <p:nvPr/>
        </p:nvCxnSpPr>
        <p:spPr>
          <a:xfrm>
            <a:off x="6846977" y="2700338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23"/>
          <p:cNvCxnSpPr/>
          <p:nvPr/>
        </p:nvCxnSpPr>
        <p:spPr>
          <a:xfrm>
            <a:off x="295428" y="29146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...5-6-end">
  <p:cSld name="Process: ...5-6-end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/>
          <p:nvPr/>
        </p:nvSpPr>
        <p:spPr>
          <a:xfrm>
            <a:off x="6672263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 txBox="1"/>
          <p:nvPr>
            <p:ph idx="1" type="body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24"/>
          <p:cNvSpPr txBox="1"/>
          <p:nvPr>
            <p:ph idx="2" type="body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24"/>
          <p:cNvSpPr txBox="1"/>
          <p:nvPr>
            <p:ph idx="3" type="body"/>
          </p:nvPr>
        </p:nvSpPr>
        <p:spPr>
          <a:xfrm>
            <a:off x="294709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24"/>
          <p:cNvSpPr txBox="1"/>
          <p:nvPr>
            <p:ph idx="4" type="body"/>
          </p:nvPr>
        </p:nvSpPr>
        <p:spPr>
          <a:xfrm>
            <a:off x="3210550" y="1396477"/>
            <a:ext cx="2004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24"/>
          <p:cNvSpPr txBox="1"/>
          <p:nvPr>
            <p:ph idx="5" type="body"/>
          </p:nvPr>
        </p:nvSpPr>
        <p:spPr>
          <a:xfrm>
            <a:off x="3210550" y="1810814"/>
            <a:ext cx="2004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53" name="Google Shape;453;p24"/>
          <p:cNvCxnSpPr/>
          <p:nvPr/>
        </p:nvCxnSpPr>
        <p:spPr>
          <a:xfrm>
            <a:off x="50006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24"/>
          <p:cNvCxnSpPr/>
          <p:nvPr/>
        </p:nvCxnSpPr>
        <p:spPr>
          <a:xfrm flipH="1" rot="10800000">
            <a:off x="0" y="2931750"/>
            <a:ext cx="6651600" cy="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24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24"/>
          <p:cNvCxnSpPr/>
          <p:nvPr/>
        </p:nvCxnSpPr>
        <p:spPr>
          <a:xfrm>
            <a:off x="3200400" y="26770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24"/>
          <p:cNvSpPr txBox="1"/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58" name="Google Shape;458;p24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59" name="Google Shape;459;p24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460" name="Google Shape;460;p24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461" name="Google Shape;461;p24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...5-7-end">
  <p:cSld name="Process: ...5-7-end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"/>
          <p:cNvSpPr/>
          <p:nvPr/>
        </p:nvSpPr>
        <p:spPr>
          <a:xfrm>
            <a:off x="6671953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 txBox="1"/>
          <p:nvPr>
            <p:ph idx="1" type="body"/>
          </p:nvPr>
        </p:nvSpPr>
        <p:spPr>
          <a:xfrm>
            <a:off x="6843713" y="1243013"/>
            <a:ext cx="20049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25"/>
          <p:cNvSpPr txBox="1"/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3" name="Google Shape;473;p25"/>
          <p:cNvSpPr txBox="1"/>
          <p:nvPr>
            <p:ph idx="2" type="body"/>
          </p:nvPr>
        </p:nvSpPr>
        <p:spPr>
          <a:xfrm>
            <a:off x="4657726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25"/>
          <p:cNvSpPr txBox="1"/>
          <p:nvPr>
            <p:ph idx="3" type="body"/>
          </p:nvPr>
        </p:nvSpPr>
        <p:spPr>
          <a:xfrm>
            <a:off x="4657726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5"/>
          <p:cNvSpPr txBox="1"/>
          <p:nvPr>
            <p:ph idx="4" type="body"/>
          </p:nvPr>
        </p:nvSpPr>
        <p:spPr>
          <a:xfrm>
            <a:off x="2497069" y="1396477"/>
            <a:ext cx="1989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25"/>
          <p:cNvSpPr txBox="1"/>
          <p:nvPr>
            <p:ph idx="5" type="body"/>
          </p:nvPr>
        </p:nvSpPr>
        <p:spPr>
          <a:xfrm>
            <a:off x="2497069" y="1810814"/>
            <a:ext cx="1989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25"/>
          <p:cNvSpPr txBox="1"/>
          <p:nvPr>
            <p:ph idx="6" type="body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25"/>
          <p:cNvSpPr txBox="1"/>
          <p:nvPr>
            <p:ph idx="7" type="body"/>
          </p:nvPr>
        </p:nvSpPr>
        <p:spPr>
          <a:xfrm>
            <a:off x="294710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9" name="Google Shape;479;p25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0" name="Google Shape;480;p25"/>
          <p:cNvCxnSpPr/>
          <p:nvPr/>
        </p:nvCxnSpPr>
        <p:spPr>
          <a:xfrm>
            <a:off x="0" y="2931794"/>
            <a:ext cx="6672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25"/>
          <p:cNvCxnSpPr/>
          <p:nvPr/>
        </p:nvCxnSpPr>
        <p:spPr>
          <a:xfrm>
            <a:off x="2471738" y="26770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25"/>
          <p:cNvCxnSpPr/>
          <p:nvPr/>
        </p:nvCxnSpPr>
        <p:spPr>
          <a:xfrm>
            <a:off x="4668134" y="294637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3" name="Google Shape;483;p25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4" name="Google Shape;484;p25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85" name="Google Shape;485;p25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486" name="Google Shape;486;p25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487" name="Google Shape;487;p25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...5-8-end">
  <p:cSld name="Process: ...5-8-end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"/>
          <p:cNvSpPr/>
          <p:nvPr/>
        </p:nvSpPr>
        <p:spPr>
          <a:xfrm>
            <a:off x="6664795" y="0"/>
            <a:ext cx="2478881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6"/>
          <p:cNvSpPr txBox="1"/>
          <p:nvPr>
            <p:ph idx="1" type="body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6"/>
          <p:cNvSpPr txBox="1"/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99" name="Google Shape;499;p26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0" name="Google Shape;500;p26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1" name="Google Shape;501;p26"/>
          <p:cNvSpPr txBox="1"/>
          <p:nvPr>
            <p:ph idx="2" type="body"/>
          </p:nvPr>
        </p:nvSpPr>
        <p:spPr>
          <a:xfrm>
            <a:off x="3200401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6"/>
          <p:cNvSpPr txBox="1"/>
          <p:nvPr>
            <p:ph idx="3" type="body"/>
          </p:nvPr>
        </p:nvSpPr>
        <p:spPr>
          <a:xfrm>
            <a:off x="4657726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6"/>
          <p:cNvSpPr txBox="1"/>
          <p:nvPr>
            <p:ph idx="4" type="body"/>
          </p:nvPr>
        </p:nvSpPr>
        <p:spPr>
          <a:xfrm>
            <a:off x="4657726" y="181081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26"/>
          <p:cNvSpPr txBox="1"/>
          <p:nvPr>
            <p:ph idx="5" type="body"/>
          </p:nvPr>
        </p:nvSpPr>
        <p:spPr>
          <a:xfrm>
            <a:off x="3200401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26"/>
          <p:cNvSpPr txBox="1"/>
          <p:nvPr>
            <p:ph idx="6" type="body"/>
          </p:nvPr>
        </p:nvSpPr>
        <p:spPr>
          <a:xfrm>
            <a:off x="1743075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26"/>
          <p:cNvSpPr txBox="1"/>
          <p:nvPr>
            <p:ph idx="7" type="body"/>
          </p:nvPr>
        </p:nvSpPr>
        <p:spPr>
          <a:xfrm>
            <a:off x="1743075" y="181081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07" name="Google Shape;507;p26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26"/>
          <p:cNvSpPr txBox="1"/>
          <p:nvPr>
            <p:ph idx="8" type="body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26"/>
          <p:cNvSpPr txBox="1"/>
          <p:nvPr>
            <p:ph idx="9" type="body"/>
          </p:nvPr>
        </p:nvSpPr>
        <p:spPr>
          <a:xfrm>
            <a:off x="294710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0" name="Google Shape;510;p26"/>
          <p:cNvCxnSpPr/>
          <p:nvPr/>
        </p:nvCxnSpPr>
        <p:spPr>
          <a:xfrm>
            <a:off x="0" y="2931794"/>
            <a:ext cx="666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1" name="Google Shape;511;p26"/>
          <p:cNvCxnSpPr/>
          <p:nvPr/>
        </p:nvCxnSpPr>
        <p:spPr>
          <a:xfrm>
            <a:off x="1743075" y="26770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26"/>
          <p:cNvCxnSpPr/>
          <p:nvPr/>
        </p:nvCxnSpPr>
        <p:spPr>
          <a:xfrm>
            <a:off x="3203651" y="294637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26"/>
          <p:cNvCxnSpPr/>
          <p:nvPr/>
        </p:nvCxnSpPr>
        <p:spPr>
          <a:xfrm>
            <a:off x="4668134" y="2677050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26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15" name="Google Shape;515;p26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516" name="Google Shape;516;p26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: ...5-9-end">
  <p:cSld name="Process: ...5-9-end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/>
          <p:nvPr/>
        </p:nvSpPr>
        <p:spPr>
          <a:xfrm>
            <a:off x="6664307" y="0"/>
            <a:ext cx="2478881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7"/>
          <p:cNvSpPr txBox="1"/>
          <p:nvPr>
            <p:ph idx="1" type="body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27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28" name="Google Shape;528;p27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29" name="Google Shape;529;p27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30" name="Google Shape;530;p27"/>
          <p:cNvSpPr txBox="1"/>
          <p:nvPr>
            <p:ph idx="2" type="body"/>
          </p:nvPr>
        </p:nvSpPr>
        <p:spPr>
          <a:xfrm>
            <a:off x="2471738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7"/>
          <p:cNvSpPr txBox="1"/>
          <p:nvPr>
            <p:ph idx="3" type="body"/>
          </p:nvPr>
        </p:nvSpPr>
        <p:spPr>
          <a:xfrm>
            <a:off x="3622391" y="1396477"/>
            <a:ext cx="1892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7"/>
          <p:cNvSpPr txBox="1"/>
          <p:nvPr>
            <p:ph idx="4" type="body"/>
          </p:nvPr>
        </p:nvSpPr>
        <p:spPr>
          <a:xfrm>
            <a:off x="3622391" y="1810814"/>
            <a:ext cx="18927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7"/>
          <p:cNvSpPr txBox="1"/>
          <p:nvPr>
            <p:ph idx="5" type="body"/>
          </p:nvPr>
        </p:nvSpPr>
        <p:spPr>
          <a:xfrm>
            <a:off x="2471738" y="3295547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27"/>
          <p:cNvSpPr txBox="1"/>
          <p:nvPr>
            <p:ph idx="6" type="body"/>
          </p:nvPr>
        </p:nvSpPr>
        <p:spPr>
          <a:xfrm>
            <a:off x="1393541" y="1396477"/>
            <a:ext cx="1935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27"/>
          <p:cNvSpPr txBox="1"/>
          <p:nvPr>
            <p:ph idx="7" type="body"/>
          </p:nvPr>
        </p:nvSpPr>
        <p:spPr>
          <a:xfrm>
            <a:off x="1393541" y="1810814"/>
            <a:ext cx="1935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6" name="Google Shape;536;p27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27"/>
          <p:cNvSpPr txBox="1"/>
          <p:nvPr>
            <p:ph idx="8" type="body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27"/>
          <p:cNvSpPr txBox="1"/>
          <p:nvPr>
            <p:ph idx="9" type="body"/>
          </p:nvPr>
        </p:nvSpPr>
        <p:spPr>
          <a:xfrm>
            <a:off x="294709" y="3295547"/>
            <a:ext cx="2005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9" name="Google Shape;539;p27"/>
          <p:cNvCxnSpPr/>
          <p:nvPr/>
        </p:nvCxnSpPr>
        <p:spPr>
          <a:xfrm>
            <a:off x="0" y="2931794"/>
            <a:ext cx="666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27"/>
          <p:cNvCxnSpPr/>
          <p:nvPr/>
        </p:nvCxnSpPr>
        <p:spPr>
          <a:xfrm>
            <a:off x="1409573" y="2693250"/>
            <a:ext cx="12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p27"/>
          <p:cNvCxnSpPr/>
          <p:nvPr/>
        </p:nvCxnSpPr>
        <p:spPr>
          <a:xfrm>
            <a:off x="2487755" y="292882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27"/>
          <p:cNvCxnSpPr/>
          <p:nvPr/>
        </p:nvCxnSpPr>
        <p:spPr>
          <a:xfrm>
            <a:off x="3637087" y="2693250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27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27"/>
          <p:cNvSpPr txBox="1"/>
          <p:nvPr>
            <p:ph idx="13" type="body"/>
          </p:nvPr>
        </p:nvSpPr>
        <p:spPr>
          <a:xfrm>
            <a:off x="4657725" y="4273956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p27"/>
          <p:cNvSpPr txBox="1"/>
          <p:nvPr>
            <p:ph idx="14" type="body"/>
          </p:nvPr>
        </p:nvSpPr>
        <p:spPr>
          <a:xfrm>
            <a:off x="4657725" y="3293744"/>
            <a:ext cx="2014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46" name="Google Shape;546;p27"/>
          <p:cNvCxnSpPr/>
          <p:nvPr/>
        </p:nvCxnSpPr>
        <p:spPr>
          <a:xfrm>
            <a:off x="4660975" y="2928825"/>
            <a:ext cx="0" cy="24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7" name="Google Shape;547;p2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548" name="Google Shape;548;p27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3">
  <p:cSld name="Photos 3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58" name="Google Shape;558;p28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59" name="Google Shape;559;p28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0" name="Google Shape;560;p28"/>
          <p:cNvSpPr txBox="1"/>
          <p:nvPr>
            <p:ph idx="1" type="body"/>
          </p:nvPr>
        </p:nvSpPr>
        <p:spPr>
          <a:xfrm>
            <a:off x="6848291" y="4282175"/>
            <a:ext cx="2015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8"/>
          <p:cNvSpPr/>
          <p:nvPr>
            <p:ph idx="2" type="pic"/>
          </p:nvPr>
        </p:nvSpPr>
        <p:spPr>
          <a:xfrm>
            <a:off x="6848291" y="3086100"/>
            <a:ext cx="20154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28"/>
          <p:cNvSpPr/>
          <p:nvPr>
            <p:ph idx="3" type="pic"/>
          </p:nvPr>
        </p:nvSpPr>
        <p:spPr>
          <a:xfrm>
            <a:off x="6843713" y="1243012"/>
            <a:ext cx="2014500" cy="1199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8"/>
          <p:cNvSpPr txBox="1"/>
          <p:nvPr>
            <p:ph idx="4" type="body"/>
          </p:nvPr>
        </p:nvSpPr>
        <p:spPr>
          <a:xfrm>
            <a:off x="285749" y="4282175"/>
            <a:ext cx="6386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p28"/>
          <p:cNvSpPr/>
          <p:nvPr>
            <p:ph idx="5" type="pic"/>
          </p:nvPr>
        </p:nvSpPr>
        <p:spPr>
          <a:xfrm>
            <a:off x="285750" y="1243013"/>
            <a:ext cx="6386400" cy="28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8"/>
          <p:cNvSpPr txBox="1"/>
          <p:nvPr>
            <p:ph idx="6" type="body"/>
          </p:nvPr>
        </p:nvSpPr>
        <p:spPr>
          <a:xfrm>
            <a:off x="6843713" y="2609364"/>
            <a:ext cx="2014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5">
  <p:cSld name="Photos 5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68" name="Google Shape;568;p29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69" name="Google Shape;569;p29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0" name="Google Shape;570;p29"/>
          <p:cNvSpPr txBox="1"/>
          <p:nvPr>
            <p:ph idx="1" type="body"/>
          </p:nvPr>
        </p:nvSpPr>
        <p:spPr>
          <a:xfrm>
            <a:off x="6848291" y="4282175"/>
            <a:ext cx="2015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29"/>
          <p:cNvSpPr/>
          <p:nvPr>
            <p:ph idx="2" type="pic"/>
          </p:nvPr>
        </p:nvSpPr>
        <p:spPr>
          <a:xfrm>
            <a:off x="6848291" y="3086100"/>
            <a:ext cx="20154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29"/>
          <p:cNvSpPr/>
          <p:nvPr>
            <p:ph idx="3" type="pic"/>
          </p:nvPr>
        </p:nvSpPr>
        <p:spPr>
          <a:xfrm>
            <a:off x="6843713" y="1243012"/>
            <a:ext cx="2014500" cy="11991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29"/>
          <p:cNvSpPr txBox="1"/>
          <p:nvPr>
            <p:ph idx="4" type="body"/>
          </p:nvPr>
        </p:nvSpPr>
        <p:spPr>
          <a:xfrm>
            <a:off x="285749" y="4282175"/>
            <a:ext cx="4200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29"/>
          <p:cNvSpPr/>
          <p:nvPr>
            <p:ph idx="5" type="pic"/>
          </p:nvPr>
        </p:nvSpPr>
        <p:spPr>
          <a:xfrm>
            <a:off x="285750" y="1243013"/>
            <a:ext cx="4200600" cy="28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9"/>
          <p:cNvSpPr txBox="1"/>
          <p:nvPr>
            <p:ph idx="6" type="body"/>
          </p:nvPr>
        </p:nvSpPr>
        <p:spPr>
          <a:xfrm>
            <a:off x="6843713" y="2609364"/>
            <a:ext cx="2014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9"/>
          <p:cNvSpPr txBox="1"/>
          <p:nvPr>
            <p:ph idx="7" type="body"/>
          </p:nvPr>
        </p:nvSpPr>
        <p:spPr>
          <a:xfrm>
            <a:off x="4662304" y="4282175"/>
            <a:ext cx="2015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9"/>
          <p:cNvSpPr/>
          <p:nvPr>
            <p:ph idx="8" type="pic"/>
          </p:nvPr>
        </p:nvSpPr>
        <p:spPr>
          <a:xfrm>
            <a:off x="4662304" y="3086100"/>
            <a:ext cx="20154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29"/>
          <p:cNvSpPr/>
          <p:nvPr>
            <p:ph idx="9" type="pic"/>
          </p:nvPr>
        </p:nvSpPr>
        <p:spPr>
          <a:xfrm>
            <a:off x="4657725" y="1243012"/>
            <a:ext cx="2014500" cy="11991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29"/>
          <p:cNvSpPr txBox="1"/>
          <p:nvPr>
            <p:ph idx="13" type="body"/>
          </p:nvPr>
        </p:nvSpPr>
        <p:spPr>
          <a:xfrm>
            <a:off x="4657725" y="2609364"/>
            <a:ext cx="2014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 (Colored)">
  <p:cSld name="Bio (Colored)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0"/>
          <p:cNvSpPr/>
          <p:nvPr/>
        </p:nvSpPr>
        <p:spPr>
          <a:xfrm>
            <a:off x="0" y="0"/>
            <a:ext cx="4486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0"/>
          <p:cNvSpPr/>
          <p:nvPr/>
        </p:nvSpPr>
        <p:spPr>
          <a:xfrm>
            <a:off x="285750" y="-1"/>
            <a:ext cx="4205779" cy="3727559"/>
          </a:xfrm>
          <a:custGeom>
            <a:rect b="b" l="l" r="r" t="t"/>
            <a:pathLst>
              <a:path extrusionOk="0" h="5669292" w="7752588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0"/>
          <p:cNvSpPr/>
          <p:nvPr>
            <p:ph idx="2" type="pic"/>
          </p:nvPr>
        </p:nvSpPr>
        <p:spPr>
          <a:xfrm>
            <a:off x="285749" y="3728353"/>
            <a:ext cx="1200300" cy="12009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30"/>
          <p:cNvSpPr txBox="1"/>
          <p:nvPr>
            <p:ph idx="1" type="body"/>
          </p:nvPr>
        </p:nvSpPr>
        <p:spPr>
          <a:xfrm>
            <a:off x="4657726" y="171450"/>
            <a:ext cx="42006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30"/>
          <p:cNvSpPr txBox="1"/>
          <p:nvPr>
            <p:ph type="title"/>
          </p:nvPr>
        </p:nvSpPr>
        <p:spPr>
          <a:xfrm>
            <a:off x="285750" y="176325"/>
            <a:ext cx="42006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86" name="Google Shape;58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4">
  <p:cSld name="List 4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285749" y="2476577"/>
            <a:ext cx="2014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2" type="body"/>
          </p:nvPr>
        </p:nvSpPr>
        <p:spPr>
          <a:xfrm>
            <a:off x="2471738" y="2476577"/>
            <a:ext cx="2014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4661069" y="2476577"/>
            <a:ext cx="201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4" type="body"/>
          </p:nvPr>
        </p:nvSpPr>
        <p:spPr>
          <a:xfrm>
            <a:off x="6843713" y="2476577"/>
            <a:ext cx="2014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"/>
          <p:cNvSpPr/>
          <p:nvPr>
            <p:ph idx="5" type="pic"/>
          </p:nvPr>
        </p:nvSpPr>
        <p:spPr>
          <a:xfrm>
            <a:off x="285750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4"/>
          <p:cNvSpPr/>
          <p:nvPr>
            <p:ph idx="6" type="pic"/>
          </p:nvPr>
        </p:nvSpPr>
        <p:spPr>
          <a:xfrm>
            <a:off x="2471738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4"/>
          <p:cNvSpPr/>
          <p:nvPr>
            <p:ph idx="7" type="pic"/>
          </p:nvPr>
        </p:nvSpPr>
        <p:spPr>
          <a:xfrm>
            <a:off x="4657725" y="175736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4"/>
          <p:cNvSpPr/>
          <p:nvPr>
            <p:ph idx="8" type="pic"/>
          </p:nvPr>
        </p:nvSpPr>
        <p:spPr>
          <a:xfrm>
            <a:off x="6843713" y="1751433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 (Basic)">
  <p:cSld name="Bio (Basic)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1"/>
          <p:cNvSpPr/>
          <p:nvPr/>
        </p:nvSpPr>
        <p:spPr>
          <a:xfrm>
            <a:off x="285750" y="-1"/>
            <a:ext cx="4205779" cy="3727559"/>
          </a:xfrm>
          <a:custGeom>
            <a:rect b="b" l="l" r="r" t="t"/>
            <a:pathLst>
              <a:path extrusionOk="0" h="5669292" w="7752588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1"/>
          <p:cNvSpPr/>
          <p:nvPr>
            <p:ph idx="2" type="pic"/>
          </p:nvPr>
        </p:nvSpPr>
        <p:spPr>
          <a:xfrm>
            <a:off x="285749" y="3728353"/>
            <a:ext cx="1200300" cy="12009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31"/>
          <p:cNvSpPr txBox="1"/>
          <p:nvPr>
            <p:ph idx="1" type="body"/>
          </p:nvPr>
        </p:nvSpPr>
        <p:spPr>
          <a:xfrm>
            <a:off x="4657726" y="171450"/>
            <a:ext cx="42006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31"/>
          <p:cNvSpPr txBox="1"/>
          <p:nvPr>
            <p:ph type="title"/>
          </p:nvPr>
        </p:nvSpPr>
        <p:spPr>
          <a:xfrm>
            <a:off x="285750" y="176325"/>
            <a:ext cx="42006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92" name="Google Shape;592;p31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93" name="Google Shape;59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In (4)">
  <p:cSld name="Team InIn (4)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/>
          <p:nvPr/>
        </p:nvSpPr>
        <p:spPr>
          <a:xfrm>
            <a:off x="0" y="0"/>
            <a:ext cx="9144000" cy="3188970"/>
          </a:xfrm>
          <a:custGeom>
            <a:rect b="b" l="l" r="r" t="t"/>
            <a:pathLst>
              <a:path extrusionOk="0" h="5669280" w="1625600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2"/>
          <p:cNvSpPr/>
          <p:nvPr>
            <p:ph idx="2" type="pic"/>
          </p:nvPr>
        </p:nvSpPr>
        <p:spPr>
          <a:xfrm>
            <a:off x="28575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32"/>
          <p:cNvSpPr txBox="1"/>
          <p:nvPr>
            <p:ph idx="1" type="body"/>
          </p:nvPr>
        </p:nvSpPr>
        <p:spPr>
          <a:xfrm>
            <a:off x="299251" y="2359962"/>
            <a:ext cx="2001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32"/>
          <p:cNvSpPr txBox="1"/>
          <p:nvPr>
            <p:ph idx="3" type="body"/>
          </p:nvPr>
        </p:nvSpPr>
        <p:spPr>
          <a:xfrm>
            <a:off x="2471738" y="2359962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32"/>
          <p:cNvSpPr txBox="1"/>
          <p:nvPr>
            <p:ph idx="4" type="body"/>
          </p:nvPr>
        </p:nvSpPr>
        <p:spPr>
          <a:xfrm>
            <a:off x="4657724" y="2362503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32"/>
          <p:cNvSpPr txBox="1"/>
          <p:nvPr>
            <p:ph idx="5" type="body"/>
          </p:nvPr>
        </p:nvSpPr>
        <p:spPr>
          <a:xfrm>
            <a:off x="6843711" y="2359962"/>
            <a:ext cx="21432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32"/>
          <p:cNvSpPr/>
          <p:nvPr>
            <p:ph idx="6" type="pic"/>
          </p:nvPr>
        </p:nvSpPr>
        <p:spPr>
          <a:xfrm>
            <a:off x="248717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32"/>
          <p:cNvSpPr/>
          <p:nvPr>
            <p:ph idx="7" type="pic"/>
          </p:nvPr>
        </p:nvSpPr>
        <p:spPr>
          <a:xfrm>
            <a:off x="4657725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32"/>
          <p:cNvSpPr/>
          <p:nvPr>
            <p:ph idx="8" type="pic"/>
          </p:nvPr>
        </p:nvSpPr>
        <p:spPr>
          <a:xfrm>
            <a:off x="6843713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32"/>
          <p:cNvSpPr/>
          <p:nvPr/>
        </p:nvSpPr>
        <p:spPr>
          <a:xfrm>
            <a:off x="285750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2"/>
          <p:cNvSpPr/>
          <p:nvPr/>
        </p:nvSpPr>
        <p:spPr>
          <a:xfrm>
            <a:off x="2471738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2"/>
          <p:cNvSpPr/>
          <p:nvPr/>
        </p:nvSpPr>
        <p:spPr>
          <a:xfrm>
            <a:off x="4657724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2"/>
          <p:cNvSpPr/>
          <p:nvPr/>
        </p:nvSpPr>
        <p:spPr>
          <a:xfrm>
            <a:off x="6843713" y="-7454"/>
            <a:ext cx="2066621" cy="1255908"/>
          </a:xfrm>
          <a:custGeom>
            <a:rect b="b" l="l" r="r" t="t"/>
            <a:pathLst>
              <a:path extrusionOk="0" h="2146852" w="9501706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2"/>
          <p:cNvSpPr txBox="1"/>
          <p:nvPr>
            <p:ph idx="9" type="body"/>
          </p:nvPr>
        </p:nvSpPr>
        <p:spPr>
          <a:xfrm>
            <a:off x="4657726" y="3444035"/>
            <a:ext cx="36432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32"/>
          <p:cNvSpPr txBox="1"/>
          <p:nvPr>
            <p:ph idx="13" type="body"/>
          </p:nvPr>
        </p:nvSpPr>
        <p:spPr>
          <a:xfrm>
            <a:off x="285749" y="3444035"/>
            <a:ext cx="3471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32"/>
          <p:cNvSpPr txBox="1"/>
          <p:nvPr>
            <p:ph idx="14" type="body"/>
          </p:nvPr>
        </p:nvSpPr>
        <p:spPr>
          <a:xfrm>
            <a:off x="285749" y="3854024"/>
            <a:ext cx="3471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32"/>
          <p:cNvSpPr txBox="1"/>
          <p:nvPr>
            <p:ph idx="15" type="body"/>
          </p:nvPr>
        </p:nvSpPr>
        <p:spPr>
          <a:xfrm>
            <a:off x="4657726" y="3854024"/>
            <a:ext cx="364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32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13" name="Google Shape;613;p32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14" name="Google Shape;614;p32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: 3-4 people (alt)">
  <p:cSld name="Team: 3-4 people (alt)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"/>
          <p:cNvSpPr/>
          <p:nvPr>
            <p:ph idx="2" type="pic"/>
          </p:nvPr>
        </p:nvSpPr>
        <p:spPr>
          <a:xfrm>
            <a:off x="285750" y="1243013"/>
            <a:ext cx="2014500" cy="20133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285750" y="3427910"/>
            <a:ext cx="2014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33"/>
          <p:cNvSpPr txBox="1"/>
          <p:nvPr>
            <p:ph idx="3" type="body"/>
          </p:nvPr>
        </p:nvSpPr>
        <p:spPr>
          <a:xfrm>
            <a:off x="2477386" y="3427910"/>
            <a:ext cx="2008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33"/>
          <p:cNvSpPr txBox="1"/>
          <p:nvPr>
            <p:ph idx="4" type="body"/>
          </p:nvPr>
        </p:nvSpPr>
        <p:spPr>
          <a:xfrm>
            <a:off x="4657725" y="3427910"/>
            <a:ext cx="2014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33"/>
          <p:cNvSpPr txBox="1"/>
          <p:nvPr>
            <p:ph idx="5" type="body"/>
          </p:nvPr>
        </p:nvSpPr>
        <p:spPr>
          <a:xfrm>
            <a:off x="6843713" y="3427910"/>
            <a:ext cx="2014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33"/>
          <p:cNvSpPr/>
          <p:nvPr>
            <p:ph idx="6" type="pic"/>
          </p:nvPr>
        </p:nvSpPr>
        <p:spPr>
          <a:xfrm>
            <a:off x="4655186" y="1232787"/>
            <a:ext cx="2017200" cy="202380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Google Shape;622;p33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23" name="Google Shape;623;p33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24" name="Google Shape;624;p33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5" name="Google Shape;625;p33"/>
          <p:cNvSpPr/>
          <p:nvPr>
            <p:ph idx="7" type="pic"/>
          </p:nvPr>
        </p:nvSpPr>
        <p:spPr>
          <a:xfrm>
            <a:off x="2471738" y="1232787"/>
            <a:ext cx="2015400" cy="2023800"/>
          </a:xfrm>
          <a:prstGeom prst="rect">
            <a:avLst/>
          </a:prstGeom>
          <a:noFill/>
          <a:ln>
            <a:noFill/>
          </a:ln>
        </p:spPr>
      </p:sp>
      <p:sp>
        <p:nvSpPr>
          <p:cNvPr id="626" name="Google Shape;626;p33"/>
          <p:cNvSpPr/>
          <p:nvPr>
            <p:ph idx="8" type="pic"/>
          </p:nvPr>
        </p:nvSpPr>
        <p:spPr>
          <a:xfrm>
            <a:off x="6840454" y="1232787"/>
            <a:ext cx="2017800" cy="202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: 5-6 people (alt)">
  <p:cSld name="Team: 5-6 people (alt)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/>
          <p:nvPr>
            <p:ph idx="2" type="pic"/>
          </p:nvPr>
        </p:nvSpPr>
        <p:spPr>
          <a:xfrm>
            <a:off x="285992" y="1767050"/>
            <a:ext cx="1289700" cy="1288800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34"/>
          <p:cNvSpPr txBox="1"/>
          <p:nvPr>
            <p:ph idx="1" type="body"/>
          </p:nvPr>
        </p:nvSpPr>
        <p:spPr>
          <a:xfrm>
            <a:off x="285750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p34"/>
          <p:cNvSpPr txBox="1"/>
          <p:nvPr>
            <p:ph idx="3" type="body"/>
          </p:nvPr>
        </p:nvSpPr>
        <p:spPr>
          <a:xfrm>
            <a:off x="1754146" y="3247046"/>
            <a:ext cx="127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1" name="Google Shape;631;p34"/>
          <p:cNvSpPr txBox="1"/>
          <p:nvPr>
            <p:ph idx="4" type="body"/>
          </p:nvPr>
        </p:nvSpPr>
        <p:spPr>
          <a:xfrm>
            <a:off x="3200399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34"/>
          <p:cNvSpPr txBox="1"/>
          <p:nvPr>
            <p:ph idx="5" type="body"/>
          </p:nvPr>
        </p:nvSpPr>
        <p:spPr>
          <a:xfrm>
            <a:off x="4657725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34"/>
          <p:cNvSpPr/>
          <p:nvPr>
            <p:ph idx="6" type="pic"/>
          </p:nvPr>
        </p:nvSpPr>
        <p:spPr>
          <a:xfrm>
            <a:off x="1754147" y="1767050"/>
            <a:ext cx="1274700" cy="13182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34"/>
          <p:cNvSpPr/>
          <p:nvPr>
            <p:ph idx="7" type="pic"/>
          </p:nvPr>
        </p:nvSpPr>
        <p:spPr>
          <a:xfrm>
            <a:off x="4659024" y="1767050"/>
            <a:ext cx="12846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Google Shape;635;p34"/>
          <p:cNvSpPr/>
          <p:nvPr>
            <p:ph idx="8" type="pic"/>
          </p:nvPr>
        </p:nvSpPr>
        <p:spPr>
          <a:xfrm>
            <a:off x="6116348" y="1767050"/>
            <a:ext cx="12846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p34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7" name="Google Shape;637;p34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8" name="Google Shape;638;p34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9" name="Google Shape;639;p34"/>
          <p:cNvSpPr/>
          <p:nvPr>
            <p:ph idx="9" type="pic"/>
          </p:nvPr>
        </p:nvSpPr>
        <p:spPr>
          <a:xfrm>
            <a:off x="3209493" y="1767050"/>
            <a:ext cx="1276800" cy="13182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34"/>
          <p:cNvSpPr/>
          <p:nvPr>
            <p:ph idx="13" type="pic"/>
          </p:nvPr>
        </p:nvSpPr>
        <p:spPr>
          <a:xfrm>
            <a:off x="7572375" y="1767050"/>
            <a:ext cx="12858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34"/>
          <p:cNvSpPr txBox="1"/>
          <p:nvPr>
            <p:ph idx="14" type="body"/>
          </p:nvPr>
        </p:nvSpPr>
        <p:spPr>
          <a:xfrm>
            <a:off x="6115050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2" name="Google Shape;642;p34"/>
          <p:cNvSpPr txBox="1"/>
          <p:nvPr>
            <p:ph idx="15" type="body"/>
          </p:nvPr>
        </p:nvSpPr>
        <p:spPr>
          <a:xfrm>
            <a:off x="7572374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, white">
  <p:cSld name="Quote, white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/>
          <p:nvPr/>
        </p:nvSpPr>
        <p:spPr>
          <a:xfrm>
            <a:off x="6672263" y="178390"/>
            <a:ext cx="2274422" cy="4778544"/>
          </a:xfrm>
          <a:custGeom>
            <a:rect b="b" l="l" r="r" t="t"/>
            <a:pathLst>
              <a:path extrusionOk="0" h="8688262" w="413531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extrusionOk="0" h="8688262" w="413531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5"/>
          <p:cNvSpPr txBox="1"/>
          <p:nvPr>
            <p:ph type="title"/>
          </p:nvPr>
        </p:nvSpPr>
        <p:spPr>
          <a:xfrm>
            <a:off x="285751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, white + pic">
  <p:cSld name="Quote, white + pic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6"/>
          <p:cNvSpPr/>
          <p:nvPr/>
        </p:nvSpPr>
        <p:spPr>
          <a:xfrm>
            <a:off x="6670574" y="178390"/>
            <a:ext cx="2274422" cy="4778544"/>
          </a:xfrm>
          <a:custGeom>
            <a:rect b="b" l="l" r="r" t="t"/>
            <a:pathLst>
              <a:path extrusionOk="0" h="8688262" w="413531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extrusionOk="0" h="8688262" w="413531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6"/>
          <p:cNvSpPr txBox="1"/>
          <p:nvPr>
            <p:ph type="title"/>
          </p:nvPr>
        </p:nvSpPr>
        <p:spPr>
          <a:xfrm>
            <a:off x="285750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50" name="Google Shape;650;p36"/>
          <p:cNvSpPr/>
          <p:nvPr>
            <p:ph idx="2" type="pic"/>
          </p:nvPr>
        </p:nvSpPr>
        <p:spPr>
          <a:xfrm>
            <a:off x="6670575" y="3986213"/>
            <a:ext cx="942900" cy="9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, dark + pic">
  <p:cSld name="Quote, dark + pic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-80909" y="-86688"/>
            <a:ext cx="9225280" cy="5234940"/>
          </a:xfrm>
          <a:custGeom>
            <a:rect b="b" l="l" r="r" t="t"/>
            <a:pathLst>
              <a:path extrusionOk="0" h="9144000" w="16256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7"/>
          <p:cNvSpPr/>
          <p:nvPr/>
        </p:nvSpPr>
        <p:spPr>
          <a:xfrm>
            <a:off x="6672263" y="178390"/>
            <a:ext cx="2274422" cy="4778544"/>
          </a:xfrm>
          <a:custGeom>
            <a:rect b="b" l="l" r="r" t="t"/>
            <a:pathLst>
              <a:path extrusionOk="0" h="8688262" w="413531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extrusionOk="0" h="8688262" w="413531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7"/>
          <p:cNvSpPr txBox="1"/>
          <p:nvPr>
            <p:ph type="title"/>
          </p:nvPr>
        </p:nvSpPr>
        <p:spPr>
          <a:xfrm>
            <a:off x="285750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rial"/>
              <a:buNone/>
              <a:defRPr sz="6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56" name="Google Shape;656;p37"/>
          <p:cNvSpPr/>
          <p:nvPr>
            <p:ph idx="2" type="pic"/>
          </p:nvPr>
        </p:nvSpPr>
        <p:spPr>
          <a:xfrm>
            <a:off x="6672263" y="3986213"/>
            <a:ext cx="942900" cy="942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57" name="Google Shape;657;p3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658" name="Google Shape;658;p37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</a:defRPr>
            </a:lvl1pPr>
            <a:lvl2pPr lvl="1" algn="r">
              <a:buNone/>
              <a:defRPr sz="1300">
                <a:solidFill>
                  <a:srgbClr val="FFFFFF"/>
                </a:solidFill>
              </a:defRPr>
            </a:lvl2pPr>
            <a:lvl3pPr lvl="2" algn="r">
              <a:buNone/>
              <a:defRPr sz="1300">
                <a:solidFill>
                  <a:srgbClr val="FFFFFF"/>
                </a:solidFill>
              </a:defRPr>
            </a:lvl3pPr>
            <a:lvl4pPr lvl="3" algn="r">
              <a:buNone/>
              <a:defRPr sz="1300">
                <a:solidFill>
                  <a:srgbClr val="FFFFFF"/>
                </a:solidFill>
              </a:defRPr>
            </a:lvl4pPr>
            <a:lvl5pPr lvl="4" algn="r">
              <a:buNone/>
              <a:defRPr sz="1300">
                <a:solidFill>
                  <a:srgbClr val="FFFFFF"/>
                </a:solidFill>
              </a:defRPr>
            </a:lvl5pPr>
            <a:lvl6pPr lvl="5" algn="r">
              <a:buNone/>
              <a:defRPr sz="1300">
                <a:solidFill>
                  <a:srgbClr val="FFFFFF"/>
                </a:solidFill>
              </a:defRPr>
            </a:lvl6pPr>
            <a:lvl7pPr lvl="6" algn="r">
              <a:buNone/>
              <a:defRPr sz="1300">
                <a:solidFill>
                  <a:srgbClr val="FFFFFF"/>
                </a:solidFill>
              </a:defRPr>
            </a:lvl7pPr>
            <a:lvl8pPr lvl="7" algn="r">
              <a:buNone/>
              <a:defRPr sz="1300">
                <a:solidFill>
                  <a:srgbClr val="FFFFFF"/>
                </a:solidFill>
              </a:defRPr>
            </a:lvl8pPr>
            <a:lvl9pPr lvl="8" algn="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, dark">
  <p:cSld name="Quote, dark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/>
          <p:nvPr/>
        </p:nvSpPr>
        <p:spPr>
          <a:xfrm>
            <a:off x="-80909" y="-86688"/>
            <a:ext cx="9225280" cy="5234940"/>
          </a:xfrm>
          <a:custGeom>
            <a:rect b="b" l="l" r="r" t="t"/>
            <a:pathLst>
              <a:path extrusionOk="0" h="9144000" w="16256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6672263" y="178390"/>
            <a:ext cx="2274422" cy="4778544"/>
          </a:xfrm>
          <a:custGeom>
            <a:rect b="b" l="l" r="r" t="t"/>
            <a:pathLst>
              <a:path extrusionOk="0" h="8688262" w="413531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extrusionOk="0" h="8688262" w="413531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8"/>
          <p:cNvSpPr txBox="1"/>
          <p:nvPr>
            <p:ph type="title"/>
          </p:nvPr>
        </p:nvSpPr>
        <p:spPr>
          <a:xfrm>
            <a:off x="285751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rial"/>
              <a:buNone/>
              <a:defRPr sz="6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grpSp>
        <p:nvGrpSpPr>
          <p:cNvPr id="671" name="Google Shape;671;p38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672" name="Google Shape;672;p38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</a:defRPr>
            </a:lvl1pPr>
            <a:lvl2pPr lvl="1" algn="r">
              <a:buNone/>
              <a:defRPr sz="1300">
                <a:solidFill>
                  <a:srgbClr val="FFFFFF"/>
                </a:solidFill>
              </a:defRPr>
            </a:lvl2pPr>
            <a:lvl3pPr lvl="2" algn="r">
              <a:buNone/>
              <a:defRPr sz="1300">
                <a:solidFill>
                  <a:srgbClr val="FFFFFF"/>
                </a:solidFill>
              </a:defRPr>
            </a:lvl3pPr>
            <a:lvl4pPr lvl="3" algn="r">
              <a:buNone/>
              <a:defRPr sz="1300">
                <a:solidFill>
                  <a:srgbClr val="FFFFFF"/>
                </a:solidFill>
              </a:defRPr>
            </a:lvl4pPr>
            <a:lvl5pPr lvl="4" algn="r">
              <a:buNone/>
              <a:defRPr sz="1300">
                <a:solidFill>
                  <a:srgbClr val="FFFFFF"/>
                </a:solidFill>
              </a:defRPr>
            </a:lvl5pPr>
            <a:lvl6pPr lvl="5" algn="r">
              <a:buNone/>
              <a:defRPr sz="1300">
                <a:solidFill>
                  <a:srgbClr val="FFFFFF"/>
                </a:solidFill>
              </a:defRPr>
            </a:lvl6pPr>
            <a:lvl7pPr lvl="6" algn="r">
              <a:buNone/>
              <a:defRPr sz="1300">
                <a:solidFill>
                  <a:srgbClr val="FFFFFF"/>
                </a:solidFill>
              </a:defRPr>
            </a:lvl7pPr>
            <a:lvl8pPr lvl="7" algn="r">
              <a:buNone/>
              <a:defRPr sz="1300">
                <a:solidFill>
                  <a:srgbClr val="FFFFFF"/>
                </a:solidFill>
              </a:defRPr>
            </a:lvl8pPr>
            <a:lvl9pPr lvl="8" algn="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idebar (colored)">
  <p:cSld name="Quote Sidebar (colored)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83" name="Google Shape;683;p39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84" name="Google Shape;684;p39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5" name="Google Shape;685;p39"/>
          <p:cNvSpPr/>
          <p:nvPr/>
        </p:nvSpPr>
        <p:spPr>
          <a:xfrm>
            <a:off x="6672263" y="0"/>
            <a:ext cx="2467864" cy="5143500"/>
          </a:xfrm>
          <a:custGeom>
            <a:rect b="b" l="l" r="r" t="t"/>
            <a:pathLst>
              <a:path extrusionOk="0" h="9144000" w="44069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6843713" y="-18322"/>
            <a:ext cx="2269068" cy="4957243"/>
          </a:xfrm>
          <a:custGeom>
            <a:rect b="b" l="l" r="r" t="t"/>
            <a:pathLst>
              <a:path extrusionOk="0" h="10895039" w="4986962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extrusionOk="0" h="10895039" w="4986962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9"/>
          <p:cNvSpPr txBox="1"/>
          <p:nvPr>
            <p:ph idx="1" type="body"/>
          </p:nvPr>
        </p:nvSpPr>
        <p:spPr>
          <a:xfrm>
            <a:off x="6843713" y="900113"/>
            <a:ext cx="201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39"/>
          <p:cNvSpPr/>
          <p:nvPr>
            <p:ph idx="2" type="pic"/>
          </p:nvPr>
        </p:nvSpPr>
        <p:spPr>
          <a:xfrm>
            <a:off x="6843713" y="4157663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39"/>
          <p:cNvSpPr txBox="1"/>
          <p:nvPr>
            <p:ph idx="3" type="body"/>
          </p:nvPr>
        </p:nvSpPr>
        <p:spPr>
          <a:xfrm>
            <a:off x="7700963" y="4157663"/>
            <a:ext cx="1157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39"/>
          <p:cNvSpPr txBox="1"/>
          <p:nvPr/>
        </p:nvSpPr>
        <p:spPr>
          <a:xfrm>
            <a:off x="6843713" y="191140"/>
            <a:ext cx="600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’’</a:t>
            </a:r>
            <a:endParaRPr b="1"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39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692" name="Google Shape;692;p39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idebar (basic)">
  <p:cSld name="Quote Sidebar (basic)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0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02" name="Google Shape;702;p40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03" name="Google Shape;703;p40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4" name="Google Shape;704;p40"/>
          <p:cNvSpPr/>
          <p:nvPr/>
        </p:nvSpPr>
        <p:spPr>
          <a:xfrm>
            <a:off x="6843713" y="-18322"/>
            <a:ext cx="2269068" cy="4957243"/>
          </a:xfrm>
          <a:custGeom>
            <a:rect b="b" l="l" r="r" t="t"/>
            <a:pathLst>
              <a:path extrusionOk="0" h="10895039" w="4986962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extrusionOk="0" h="10895039" w="4986962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0"/>
          <p:cNvSpPr txBox="1"/>
          <p:nvPr>
            <p:ph idx="1" type="body"/>
          </p:nvPr>
        </p:nvSpPr>
        <p:spPr>
          <a:xfrm>
            <a:off x="6843713" y="900113"/>
            <a:ext cx="201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40"/>
          <p:cNvSpPr/>
          <p:nvPr>
            <p:ph idx="2" type="pic"/>
          </p:nvPr>
        </p:nvSpPr>
        <p:spPr>
          <a:xfrm>
            <a:off x="6843713" y="4157663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40"/>
          <p:cNvSpPr txBox="1"/>
          <p:nvPr>
            <p:ph idx="3" type="body"/>
          </p:nvPr>
        </p:nvSpPr>
        <p:spPr>
          <a:xfrm>
            <a:off x="7700963" y="4157663"/>
            <a:ext cx="1157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8" name="Google Shape;708;p40"/>
          <p:cNvSpPr txBox="1"/>
          <p:nvPr/>
        </p:nvSpPr>
        <p:spPr>
          <a:xfrm>
            <a:off x="6843713" y="191140"/>
            <a:ext cx="600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’’</a:t>
            </a:r>
            <a:endParaRPr b="1"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5-6">
  <p:cSld name="List 5-6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285750" y="1962227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3200401" y="1962227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3" type="body"/>
          </p:nvPr>
        </p:nvSpPr>
        <p:spPr>
          <a:xfrm>
            <a:off x="6115050" y="1962227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4" type="body"/>
          </p:nvPr>
        </p:nvSpPr>
        <p:spPr>
          <a:xfrm>
            <a:off x="285750" y="3591002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5" type="body"/>
          </p:nvPr>
        </p:nvSpPr>
        <p:spPr>
          <a:xfrm>
            <a:off x="3200400" y="3591002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6" type="body"/>
          </p:nvPr>
        </p:nvSpPr>
        <p:spPr>
          <a:xfrm>
            <a:off x="6115050" y="3591002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5"/>
          <p:cNvSpPr/>
          <p:nvPr>
            <p:ph idx="7" type="pic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"/>
          <p:cNvSpPr/>
          <p:nvPr>
            <p:ph idx="8" type="pic"/>
          </p:nvPr>
        </p:nvSpPr>
        <p:spPr>
          <a:xfrm>
            <a:off x="320040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"/>
          <p:cNvSpPr/>
          <p:nvPr>
            <p:ph idx="9" type="pic"/>
          </p:nvPr>
        </p:nvSpPr>
        <p:spPr>
          <a:xfrm>
            <a:off x="6115050" y="1248941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5"/>
          <p:cNvSpPr/>
          <p:nvPr>
            <p:ph idx="13" type="pic"/>
          </p:nvPr>
        </p:nvSpPr>
        <p:spPr>
          <a:xfrm>
            <a:off x="285750" y="2863660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"/>
          <p:cNvSpPr/>
          <p:nvPr>
            <p:ph idx="14" type="pic"/>
          </p:nvPr>
        </p:nvSpPr>
        <p:spPr>
          <a:xfrm>
            <a:off x="3200400" y="2863661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"/>
          <p:cNvSpPr/>
          <p:nvPr>
            <p:ph idx="15" type="pic"/>
          </p:nvPr>
        </p:nvSpPr>
        <p:spPr>
          <a:xfrm>
            <a:off x="6115050" y="2869589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Clean (Dark)">
  <p:cSld name="Basic Clean (Dark)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"/>
          <p:cNvSpPr/>
          <p:nvPr/>
        </p:nvSpPr>
        <p:spPr>
          <a:xfrm>
            <a:off x="-80909" y="-86688"/>
            <a:ext cx="9225280" cy="5234940"/>
          </a:xfrm>
          <a:custGeom>
            <a:rect b="b" l="l" r="r" t="t"/>
            <a:pathLst>
              <a:path extrusionOk="0" h="9144000" w="16256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1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12" name="Google Shape;712;p41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13" name="Google Shape;713;p41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714" name="Google Shape;714;p41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715" name="Google Shape;715;p41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Clean G 5/12">
  <p:cSld name="Basic Clean G 5/1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2"/>
          <p:cNvSpPr/>
          <p:nvPr/>
        </p:nvSpPr>
        <p:spPr>
          <a:xfrm>
            <a:off x="3929063" y="0"/>
            <a:ext cx="5224266" cy="5143500"/>
          </a:xfrm>
          <a:custGeom>
            <a:rect b="b" l="l" r="r" t="t"/>
            <a:pathLst>
              <a:path extrusionOk="0" h="9144000" w="9857105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2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26" name="Google Shape;726;p42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27" name="Google Shape;727;p42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728" name="Google Shape;728;p42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729" name="Google Shape;729;p42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options">
  <p:cSld name="2 options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3"/>
          <p:cNvSpPr/>
          <p:nvPr/>
        </p:nvSpPr>
        <p:spPr>
          <a:xfrm>
            <a:off x="4314825" y="2657474"/>
            <a:ext cx="4829100" cy="2494800"/>
          </a:xfrm>
          <a:prstGeom prst="bentArrow">
            <a:avLst>
              <a:gd fmla="val 25000" name="adj1"/>
              <a:gd fmla="val 18063" name="adj2"/>
              <a:gd fmla="val 0" name="adj3"/>
              <a:gd fmla="val 62596" name="adj4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3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40" name="Google Shape;740;p43"/>
          <p:cNvSpPr/>
          <p:nvPr/>
        </p:nvSpPr>
        <p:spPr>
          <a:xfrm flipH="1">
            <a:off x="3223" y="2657474"/>
            <a:ext cx="4829100" cy="2494800"/>
          </a:xfrm>
          <a:prstGeom prst="bentArrow">
            <a:avLst>
              <a:gd fmla="val 25000" name="adj1"/>
              <a:gd fmla="val 18063" name="adj2"/>
              <a:gd fmla="val 0" name="adj3"/>
              <a:gd fmla="val 62596" name="adj4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03686" y="2571750"/>
            <a:ext cx="528638" cy="528638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3"/>
          <p:cNvSpPr txBox="1"/>
          <p:nvPr>
            <p:ph idx="1" type="body"/>
          </p:nvPr>
        </p:nvSpPr>
        <p:spPr>
          <a:xfrm>
            <a:off x="287324" y="1239380"/>
            <a:ext cx="34704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43"/>
          <p:cNvSpPr txBox="1"/>
          <p:nvPr>
            <p:ph idx="2" type="body"/>
          </p:nvPr>
        </p:nvSpPr>
        <p:spPr>
          <a:xfrm>
            <a:off x="5386388" y="1243013"/>
            <a:ext cx="34719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43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45" name="Google Shape;745;p43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 Chart">
  <p:cSld name="Gant Chart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4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48" name="Google Shape;748;p44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49" name="Google Shape;749;p44"/>
          <p:cNvSpPr/>
          <p:nvPr/>
        </p:nvSpPr>
        <p:spPr>
          <a:xfrm>
            <a:off x="285750" y="4141294"/>
            <a:ext cx="5657700" cy="264000"/>
          </a:xfrm>
          <a:prstGeom prst="rect">
            <a:avLst/>
          </a:prstGeom>
          <a:solidFill>
            <a:srgbClr val="E6E6E6">
              <a:alpha val="88627"/>
            </a:srgbClr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4"/>
          <p:cNvSpPr txBox="1"/>
          <p:nvPr>
            <p:ph idx="1" type="body"/>
          </p:nvPr>
        </p:nvSpPr>
        <p:spPr>
          <a:xfrm>
            <a:off x="285750" y="4149963"/>
            <a:ext cx="1395300" cy="2556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1" name="Google Shape;751;p44"/>
          <p:cNvCxnSpPr/>
          <p:nvPr/>
        </p:nvCxnSpPr>
        <p:spPr>
          <a:xfrm>
            <a:off x="1743075" y="1243013"/>
            <a:ext cx="0" cy="3214800"/>
          </a:xfrm>
          <a:prstGeom prst="straightConnector1">
            <a:avLst/>
          </a:prstGeom>
          <a:noFill/>
          <a:ln cap="flat" cmpd="sng" w="9525">
            <a:solidFill>
              <a:srgbClr val="C7C7C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2" name="Google Shape;752;p44"/>
          <p:cNvCxnSpPr/>
          <p:nvPr/>
        </p:nvCxnSpPr>
        <p:spPr>
          <a:xfrm>
            <a:off x="285750" y="1243013"/>
            <a:ext cx="0" cy="3214800"/>
          </a:xfrm>
          <a:prstGeom prst="straightConnector1">
            <a:avLst/>
          </a:prstGeom>
          <a:noFill/>
          <a:ln cap="flat" cmpd="sng" w="9525">
            <a:solidFill>
              <a:srgbClr val="C7C7C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3" name="Google Shape;753;p44"/>
          <p:cNvCxnSpPr/>
          <p:nvPr/>
        </p:nvCxnSpPr>
        <p:spPr>
          <a:xfrm>
            <a:off x="3200400" y="1243013"/>
            <a:ext cx="0" cy="3214800"/>
          </a:xfrm>
          <a:prstGeom prst="straightConnector1">
            <a:avLst/>
          </a:prstGeom>
          <a:noFill/>
          <a:ln cap="flat" cmpd="sng" w="9525">
            <a:solidFill>
              <a:srgbClr val="C7C7C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4" name="Google Shape;754;p44"/>
          <p:cNvCxnSpPr/>
          <p:nvPr/>
        </p:nvCxnSpPr>
        <p:spPr>
          <a:xfrm>
            <a:off x="4665545" y="1243013"/>
            <a:ext cx="0" cy="3214800"/>
          </a:xfrm>
          <a:prstGeom prst="straightConnector1">
            <a:avLst/>
          </a:prstGeom>
          <a:noFill/>
          <a:ln cap="flat" cmpd="sng" w="9525">
            <a:solidFill>
              <a:srgbClr val="C7C7C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5" name="Google Shape;755;p44"/>
          <p:cNvSpPr/>
          <p:nvPr/>
        </p:nvSpPr>
        <p:spPr>
          <a:xfrm>
            <a:off x="285750" y="3676754"/>
            <a:ext cx="5657700" cy="264000"/>
          </a:xfrm>
          <a:prstGeom prst="rect">
            <a:avLst/>
          </a:prstGeom>
          <a:solidFill>
            <a:srgbClr val="E6E6E6">
              <a:alpha val="88627"/>
            </a:srgbClr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4"/>
          <p:cNvSpPr/>
          <p:nvPr/>
        </p:nvSpPr>
        <p:spPr>
          <a:xfrm>
            <a:off x="285750" y="3205267"/>
            <a:ext cx="5657700" cy="264000"/>
          </a:xfrm>
          <a:prstGeom prst="rect">
            <a:avLst/>
          </a:prstGeom>
          <a:solidFill>
            <a:srgbClr val="E6E6E6">
              <a:alpha val="88627"/>
            </a:srgbClr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285750" y="2733779"/>
            <a:ext cx="5657700" cy="264000"/>
          </a:xfrm>
          <a:prstGeom prst="rect">
            <a:avLst/>
          </a:prstGeom>
          <a:solidFill>
            <a:srgbClr val="E6E6E6">
              <a:alpha val="88627"/>
            </a:srgbClr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285750" y="2219429"/>
            <a:ext cx="5657700" cy="264000"/>
          </a:xfrm>
          <a:prstGeom prst="rect">
            <a:avLst/>
          </a:prstGeom>
          <a:solidFill>
            <a:srgbClr val="E6E6E6">
              <a:alpha val="88627"/>
            </a:srgbClr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4"/>
          <p:cNvSpPr txBox="1"/>
          <p:nvPr>
            <p:ph idx="2" type="body"/>
          </p:nvPr>
        </p:nvSpPr>
        <p:spPr>
          <a:xfrm>
            <a:off x="6115051" y="2219429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44"/>
          <p:cNvSpPr txBox="1"/>
          <p:nvPr>
            <p:ph idx="3" type="body"/>
          </p:nvPr>
        </p:nvSpPr>
        <p:spPr>
          <a:xfrm>
            <a:off x="6115051" y="2733779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44"/>
          <p:cNvSpPr txBox="1"/>
          <p:nvPr>
            <p:ph idx="4" type="body"/>
          </p:nvPr>
        </p:nvSpPr>
        <p:spPr>
          <a:xfrm>
            <a:off x="6115051" y="3205267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44"/>
          <p:cNvSpPr txBox="1"/>
          <p:nvPr>
            <p:ph idx="5" type="body"/>
          </p:nvPr>
        </p:nvSpPr>
        <p:spPr>
          <a:xfrm>
            <a:off x="6115051" y="3676754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44"/>
          <p:cNvSpPr txBox="1"/>
          <p:nvPr/>
        </p:nvSpPr>
        <p:spPr>
          <a:xfrm>
            <a:off x="6822281" y="4148242"/>
            <a:ext cx="103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4"/>
          <p:cNvSpPr txBox="1"/>
          <p:nvPr>
            <p:ph idx="6" type="body"/>
          </p:nvPr>
        </p:nvSpPr>
        <p:spPr>
          <a:xfrm>
            <a:off x="285750" y="2228098"/>
            <a:ext cx="4690800" cy="2556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p44"/>
          <p:cNvSpPr txBox="1"/>
          <p:nvPr>
            <p:ph idx="7" type="body"/>
          </p:nvPr>
        </p:nvSpPr>
        <p:spPr>
          <a:xfrm>
            <a:off x="285749" y="2733779"/>
            <a:ext cx="4063500" cy="2556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44"/>
          <p:cNvSpPr txBox="1"/>
          <p:nvPr>
            <p:ph idx="8" type="body"/>
          </p:nvPr>
        </p:nvSpPr>
        <p:spPr>
          <a:xfrm>
            <a:off x="285749" y="3205267"/>
            <a:ext cx="3236100" cy="2556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44"/>
          <p:cNvSpPr txBox="1"/>
          <p:nvPr>
            <p:ph idx="9" type="body"/>
          </p:nvPr>
        </p:nvSpPr>
        <p:spPr>
          <a:xfrm>
            <a:off x="285750" y="3676754"/>
            <a:ext cx="2839800" cy="2556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44"/>
          <p:cNvSpPr txBox="1"/>
          <p:nvPr>
            <p:ph idx="13" type="body"/>
          </p:nvPr>
        </p:nvSpPr>
        <p:spPr>
          <a:xfrm>
            <a:off x="285750" y="1243013"/>
            <a:ext cx="1285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81000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44"/>
          <p:cNvSpPr txBox="1"/>
          <p:nvPr>
            <p:ph idx="14" type="body"/>
          </p:nvPr>
        </p:nvSpPr>
        <p:spPr>
          <a:xfrm>
            <a:off x="1743075" y="1243013"/>
            <a:ext cx="1285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81000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44"/>
          <p:cNvSpPr txBox="1"/>
          <p:nvPr>
            <p:ph idx="15" type="body"/>
          </p:nvPr>
        </p:nvSpPr>
        <p:spPr>
          <a:xfrm>
            <a:off x="3200400" y="1243013"/>
            <a:ext cx="1291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81000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44"/>
          <p:cNvSpPr txBox="1"/>
          <p:nvPr>
            <p:ph idx="16" type="body"/>
          </p:nvPr>
        </p:nvSpPr>
        <p:spPr>
          <a:xfrm>
            <a:off x="4663272" y="1243013"/>
            <a:ext cx="1280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81000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44"/>
          <p:cNvSpPr/>
          <p:nvPr/>
        </p:nvSpPr>
        <p:spPr>
          <a:xfrm>
            <a:off x="285750" y="1757363"/>
            <a:ext cx="5657700" cy="264000"/>
          </a:xfrm>
          <a:prstGeom prst="rect">
            <a:avLst/>
          </a:prstGeom>
          <a:solidFill>
            <a:srgbClr val="E6E6E6">
              <a:alpha val="88627"/>
            </a:srgbClr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4"/>
          <p:cNvSpPr txBox="1"/>
          <p:nvPr>
            <p:ph idx="17" type="body"/>
          </p:nvPr>
        </p:nvSpPr>
        <p:spPr>
          <a:xfrm>
            <a:off x="285749" y="1757363"/>
            <a:ext cx="4690800" cy="2556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44"/>
          <p:cNvSpPr txBox="1"/>
          <p:nvPr>
            <p:ph idx="18" type="body"/>
          </p:nvPr>
        </p:nvSpPr>
        <p:spPr>
          <a:xfrm>
            <a:off x="6115051" y="1757363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44"/>
          <p:cNvSpPr txBox="1"/>
          <p:nvPr>
            <p:ph idx="19" type="body"/>
          </p:nvPr>
        </p:nvSpPr>
        <p:spPr>
          <a:xfrm>
            <a:off x="6115051" y="4149963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44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">
  <p:cSld name="Logos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5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79" name="Google Shape;779;p45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80" name="Google Shape;780;p45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1" name="Google Shape;781;p45"/>
          <p:cNvSpPr/>
          <p:nvPr>
            <p:ph idx="2" type="pic"/>
          </p:nvPr>
        </p:nvSpPr>
        <p:spPr>
          <a:xfrm>
            <a:off x="285750" y="1243013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45"/>
          <p:cNvSpPr/>
          <p:nvPr>
            <p:ph idx="3" type="pic"/>
          </p:nvPr>
        </p:nvSpPr>
        <p:spPr>
          <a:xfrm>
            <a:off x="1752761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3" name="Google Shape;783;p45"/>
          <p:cNvSpPr/>
          <p:nvPr>
            <p:ph idx="4" type="pic"/>
          </p:nvPr>
        </p:nvSpPr>
        <p:spPr>
          <a:xfrm>
            <a:off x="3210086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4" name="Google Shape;784;p45"/>
          <p:cNvSpPr/>
          <p:nvPr>
            <p:ph idx="5" type="pic"/>
          </p:nvPr>
        </p:nvSpPr>
        <p:spPr>
          <a:xfrm>
            <a:off x="4657725" y="1243013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5" name="Google Shape;785;p45"/>
          <p:cNvSpPr/>
          <p:nvPr>
            <p:ph idx="6" type="pic"/>
          </p:nvPr>
        </p:nvSpPr>
        <p:spPr>
          <a:xfrm>
            <a:off x="6124736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45"/>
          <p:cNvSpPr/>
          <p:nvPr>
            <p:ph idx="7" type="pic"/>
          </p:nvPr>
        </p:nvSpPr>
        <p:spPr>
          <a:xfrm>
            <a:off x="7582061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45"/>
          <p:cNvSpPr/>
          <p:nvPr>
            <p:ph idx="8" type="pic"/>
          </p:nvPr>
        </p:nvSpPr>
        <p:spPr>
          <a:xfrm>
            <a:off x="285750" y="2057400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45"/>
          <p:cNvSpPr/>
          <p:nvPr>
            <p:ph idx="9" type="pic"/>
          </p:nvPr>
        </p:nvSpPr>
        <p:spPr>
          <a:xfrm>
            <a:off x="1752761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89" name="Google Shape;789;p45"/>
          <p:cNvSpPr/>
          <p:nvPr>
            <p:ph idx="13" type="pic"/>
          </p:nvPr>
        </p:nvSpPr>
        <p:spPr>
          <a:xfrm>
            <a:off x="3210086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Google Shape;790;p45"/>
          <p:cNvSpPr/>
          <p:nvPr>
            <p:ph idx="14" type="pic"/>
          </p:nvPr>
        </p:nvSpPr>
        <p:spPr>
          <a:xfrm>
            <a:off x="4657725" y="2057400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45"/>
          <p:cNvSpPr/>
          <p:nvPr>
            <p:ph idx="15" type="pic"/>
          </p:nvPr>
        </p:nvSpPr>
        <p:spPr>
          <a:xfrm>
            <a:off x="6124736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45"/>
          <p:cNvSpPr/>
          <p:nvPr>
            <p:ph idx="16" type="pic"/>
          </p:nvPr>
        </p:nvSpPr>
        <p:spPr>
          <a:xfrm>
            <a:off x="7582061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45"/>
          <p:cNvSpPr/>
          <p:nvPr>
            <p:ph idx="17" type="pic"/>
          </p:nvPr>
        </p:nvSpPr>
        <p:spPr>
          <a:xfrm>
            <a:off x="285750" y="2875085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4" name="Google Shape;794;p45"/>
          <p:cNvSpPr/>
          <p:nvPr>
            <p:ph idx="18" type="pic"/>
          </p:nvPr>
        </p:nvSpPr>
        <p:spPr>
          <a:xfrm>
            <a:off x="1752761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45"/>
          <p:cNvSpPr/>
          <p:nvPr>
            <p:ph idx="19" type="pic"/>
          </p:nvPr>
        </p:nvSpPr>
        <p:spPr>
          <a:xfrm>
            <a:off x="3210086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45"/>
          <p:cNvSpPr/>
          <p:nvPr>
            <p:ph idx="20" type="pic"/>
          </p:nvPr>
        </p:nvSpPr>
        <p:spPr>
          <a:xfrm>
            <a:off x="4657725" y="2875085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7" name="Google Shape;797;p45"/>
          <p:cNvSpPr/>
          <p:nvPr>
            <p:ph idx="21" type="pic"/>
          </p:nvPr>
        </p:nvSpPr>
        <p:spPr>
          <a:xfrm>
            <a:off x="6124736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8" name="Google Shape;798;p45"/>
          <p:cNvSpPr/>
          <p:nvPr>
            <p:ph idx="22" type="pic"/>
          </p:nvPr>
        </p:nvSpPr>
        <p:spPr>
          <a:xfrm>
            <a:off x="7582061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45"/>
          <p:cNvSpPr/>
          <p:nvPr>
            <p:ph idx="23" type="pic"/>
          </p:nvPr>
        </p:nvSpPr>
        <p:spPr>
          <a:xfrm>
            <a:off x="285750" y="3689472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00" name="Google Shape;800;p45"/>
          <p:cNvSpPr/>
          <p:nvPr>
            <p:ph idx="24" type="pic"/>
          </p:nvPr>
        </p:nvSpPr>
        <p:spPr>
          <a:xfrm>
            <a:off x="1752761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01" name="Google Shape;801;p45"/>
          <p:cNvSpPr/>
          <p:nvPr>
            <p:ph idx="25" type="pic"/>
          </p:nvPr>
        </p:nvSpPr>
        <p:spPr>
          <a:xfrm>
            <a:off x="3210086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02" name="Google Shape;802;p45"/>
          <p:cNvSpPr/>
          <p:nvPr>
            <p:ph idx="26" type="pic"/>
          </p:nvPr>
        </p:nvSpPr>
        <p:spPr>
          <a:xfrm>
            <a:off x="4657725" y="3689472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Google Shape;803;p45"/>
          <p:cNvSpPr/>
          <p:nvPr>
            <p:ph idx="27" type="pic"/>
          </p:nvPr>
        </p:nvSpPr>
        <p:spPr>
          <a:xfrm>
            <a:off x="6124736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45"/>
          <p:cNvSpPr/>
          <p:nvPr>
            <p:ph idx="28" type="pic"/>
          </p:nvPr>
        </p:nvSpPr>
        <p:spPr>
          <a:xfrm>
            <a:off x="7582061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 Basic">
  <p:cSld name="Contacts Basic">
    <p:bg>
      <p:bgPr>
        <a:solidFill>
          <a:schemeClr val="dk2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/>
          <p:nvPr/>
        </p:nvSpPr>
        <p:spPr>
          <a:xfrm>
            <a:off x="285751" y="-20342"/>
            <a:ext cx="4415500" cy="4945196"/>
          </a:xfrm>
          <a:custGeom>
            <a:rect b="b" l="l" r="r" t="t"/>
            <a:pathLst>
              <a:path extrusionOk="0" h="6615647" w="5946802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extrusionOk="0" h="6615647" w="5946802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6"/>
          <p:cNvSpPr txBox="1"/>
          <p:nvPr/>
        </p:nvSpPr>
        <p:spPr>
          <a:xfrm>
            <a:off x="4657725" y="3600450"/>
            <a:ext cx="1997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 accounts: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6"/>
          <p:cNvSpPr txBox="1"/>
          <p:nvPr>
            <p:ph idx="1" type="body"/>
          </p:nvPr>
        </p:nvSpPr>
        <p:spPr>
          <a:xfrm>
            <a:off x="4657725" y="1071563"/>
            <a:ext cx="4200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1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9" name="Google Shape;809;p46"/>
          <p:cNvSpPr txBox="1"/>
          <p:nvPr>
            <p:ph idx="2" type="body"/>
          </p:nvPr>
        </p:nvSpPr>
        <p:spPr>
          <a:xfrm>
            <a:off x="4657726" y="1971675"/>
            <a:ext cx="4198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1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46"/>
          <p:cNvSpPr txBox="1"/>
          <p:nvPr>
            <p:ph idx="3" type="body"/>
          </p:nvPr>
        </p:nvSpPr>
        <p:spPr>
          <a:xfrm>
            <a:off x="4657725" y="2914650"/>
            <a:ext cx="4200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1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1" name="Google Shape;811;p46"/>
          <p:cNvSpPr txBox="1"/>
          <p:nvPr>
            <p:ph idx="4" type="body"/>
          </p:nvPr>
        </p:nvSpPr>
        <p:spPr>
          <a:xfrm>
            <a:off x="285750" y="1071563"/>
            <a:ext cx="34719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46"/>
          <p:cNvSpPr txBox="1"/>
          <p:nvPr>
            <p:ph idx="5" type="body"/>
          </p:nvPr>
        </p:nvSpPr>
        <p:spPr>
          <a:xfrm>
            <a:off x="4657725" y="444057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3" name="Google Shape;813;p46"/>
          <p:cNvSpPr txBox="1"/>
          <p:nvPr>
            <p:ph idx="6" type="body"/>
          </p:nvPr>
        </p:nvSpPr>
        <p:spPr>
          <a:xfrm>
            <a:off x="4657725" y="428087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4" name="Google Shape;814;p46"/>
          <p:cNvSpPr txBox="1"/>
          <p:nvPr>
            <p:ph idx="7" type="body"/>
          </p:nvPr>
        </p:nvSpPr>
        <p:spPr>
          <a:xfrm>
            <a:off x="4657725" y="404052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46"/>
          <p:cNvSpPr txBox="1"/>
          <p:nvPr>
            <p:ph idx="8" type="body"/>
          </p:nvPr>
        </p:nvSpPr>
        <p:spPr>
          <a:xfrm>
            <a:off x="4657725" y="388082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46"/>
          <p:cNvSpPr txBox="1"/>
          <p:nvPr>
            <p:ph idx="9" type="body"/>
          </p:nvPr>
        </p:nvSpPr>
        <p:spPr>
          <a:xfrm>
            <a:off x="6115050" y="444057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46"/>
          <p:cNvSpPr txBox="1"/>
          <p:nvPr>
            <p:ph idx="13" type="body"/>
          </p:nvPr>
        </p:nvSpPr>
        <p:spPr>
          <a:xfrm>
            <a:off x="6115050" y="428087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46"/>
          <p:cNvSpPr txBox="1"/>
          <p:nvPr>
            <p:ph idx="14" type="body"/>
          </p:nvPr>
        </p:nvSpPr>
        <p:spPr>
          <a:xfrm>
            <a:off x="6115050" y="404052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9" name="Google Shape;819;p46"/>
          <p:cNvSpPr txBox="1"/>
          <p:nvPr>
            <p:ph idx="15" type="body"/>
          </p:nvPr>
        </p:nvSpPr>
        <p:spPr>
          <a:xfrm>
            <a:off x="6115050" y="388082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46"/>
          <p:cNvSpPr txBox="1"/>
          <p:nvPr>
            <p:ph idx="16" type="body"/>
          </p:nvPr>
        </p:nvSpPr>
        <p:spPr>
          <a:xfrm>
            <a:off x="7572376" y="444057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1" name="Google Shape;821;p46"/>
          <p:cNvSpPr txBox="1"/>
          <p:nvPr>
            <p:ph idx="17" type="body"/>
          </p:nvPr>
        </p:nvSpPr>
        <p:spPr>
          <a:xfrm>
            <a:off x="7572376" y="428087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46"/>
          <p:cNvSpPr txBox="1"/>
          <p:nvPr>
            <p:ph idx="18" type="body"/>
          </p:nvPr>
        </p:nvSpPr>
        <p:spPr>
          <a:xfrm>
            <a:off x="7572376" y="404052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46"/>
          <p:cNvSpPr txBox="1"/>
          <p:nvPr>
            <p:ph idx="19" type="body"/>
          </p:nvPr>
        </p:nvSpPr>
        <p:spPr>
          <a:xfrm>
            <a:off x="7572376" y="388082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46"/>
          <p:cNvSpPr txBox="1"/>
          <p:nvPr>
            <p:ph type="title"/>
          </p:nvPr>
        </p:nvSpPr>
        <p:spPr>
          <a:xfrm>
            <a:off x="285750" y="171450"/>
            <a:ext cx="3471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25" name="Google Shape;825;p46"/>
          <p:cNvSpPr txBox="1"/>
          <p:nvPr/>
        </p:nvSpPr>
        <p:spPr>
          <a:xfrm>
            <a:off x="4673441" y="171450"/>
            <a:ext cx="712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6" name="Google Shape;826;p46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827" name="Google Shape;827;p46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 + Photo">
  <p:cSld name="Contacts + Photo">
    <p:bg>
      <p:bgPr>
        <a:solidFill>
          <a:schemeClr val="dk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"/>
          <p:cNvSpPr/>
          <p:nvPr/>
        </p:nvSpPr>
        <p:spPr>
          <a:xfrm>
            <a:off x="285751" y="-20342"/>
            <a:ext cx="4415500" cy="4945196"/>
          </a:xfrm>
          <a:custGeom>
            <a:rect b="b" l="l" r="r" t="t"/>
            <a:pathLst>
              <a:path extrusionOk="0" h="6615647" w="5946802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extrusionOk="0" h="6615647" w="5946802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7"/>
          <p:cNvSpPr txBox="1"/>
          <p:nvPr/>
        </p:nvSpPr>
        <p:spPr>
          <a:xfrm>
            <a:off x="4657725" y="3600450"/>
            <a:ext cx="1997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 accounts: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7"/>
          <p:cNvSpPr txBox="1"/>
          <p:nvPr>
            <p:ph idx="1" type="body"/>
          </p:nvPr>
        </p:nvSpPr>
        <p:spPr>
          <a:xfrm>
            <a:off x="4657725" y="1071563"/>
            <a:ext cx="4200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1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47"/>
          <p:cNvSpPr txBox="1"/>
          <p:nvPr>
            <p:ph idx="2" type="body"/>
          </p:nvPr>
        </p:nvSpPr>
        <p:spPr>
          <a:xfrm>
            <a:off x="4657726" y="1971675"/>
            <a:ext cx="4198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1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1" name="Google Shape;841;p47"/>
          <p:cNvSpPr txBox="1"/>
          <p:nvPr>
            <p:ph idx="3" type="body"/>
          </p:nvPr>
        </p:nvSpPr>
        <p:spPr>
          <a:xfrm>
            <a:off x="4657725" y="2914650"/>
            <a:ext cx="4200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1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2" name="Google Shape;842;p47"/>
          <p:cNvSpPr txBox="1"/>
          <p:nvPr>
            <p:ph idx="4" type="body"/>
          </p:nvPr>
        </p:nvSpPr>
        <p:spPr>
          <a:xfrm>
            <a:off x="285750" y="1071563"/>
            <a:ext cx="34719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47"/>
          <p:cNvSpPr txBox="1"/>
          <p:nvPr>
            <p:ph idx="5" type="body"/>
          </p:nvPr>
        </p:nvSpPr>
        <p:spPr>
          <a:xfrm>
            <a:off x="4657725" y="444057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47"/>
          <p:cNvSpPr txBox="1"/>
          <p:nvPr>
            <p:ph idx="6" type="body"/>
          </p:nvPr>
        </p:nvSpPr>
        <p:spPr>
          <a:xfrm>
            <a:off x="4657725" y="428087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47"/>
          <p:cNvSpPr txBox="1"/>
          <p:nvPr>
            <p:ph idx="7" type="body"/>
          </p:nvPr>
        </p:nvSpPr>
        <p:spPr>
          <a:xfrm>
            <a:off x="4657725" y="404052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47"/>
          <p:cNvSpPr txBox="1"/>
          <p:nvPr>
            <p:ph idx="8" type="body"/>
          </p:nvPr>
        </p:nvSpPr>
        <p:spPr>
          <a:xfrm>
            <a:off x="4657725" y="388082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7" name="Google Shape;847;p47"/>
          <p:cNvSpPr txBox="1"/>
          <p:nvPr>
            <p:ph idx="9" type="body"/>
          </p:nvPr>
        </p:nvSpPr>
        <p:spPr>
          <a:xfrm>
            <a:off x="6115050" y="444057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47"/>
          <p:cNvSpPr txBox="1"/>
          <p:nvPr>
            <p:ph idx="13" type="body"/>
          </p:nvPr>
        </p:nvSpPr>
        <p:spPr>
          <a:xfrm>
            <a:off x="6115050" y="428087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9" name="Google Shape;849;p47"/>
          <p:cNvSpPr txBox="1"/>
          <p:nvPr>
            <p:ph idx="14" type="body"/>
          </p:nvPr>
        </p:nvSpPr>
        <p:spPr>
          <a:xfrm>
            <a:off x="6115050" y="404052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47"/>
          <p:cNvSpPr txBox="1"/>
          <p:nvPr>
            <p:ph idx="15" type="body"/>
          </p:nvPr>
        </p:nvSpPr>
        <p:spPr>
          <a:xfrm>
            <a:off x="6115050" y="388082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1" name="Google Shape;851;p47"/>
          <p:cNvSpPr txBox="1"/>
          <p:nvPr>
            <p:ph idx="16" type="body"/>
          </p:nvPr>
        </p:nvSpPr>
        <p:spPr>
          <a:xfrm>
            <a:off x="7572376" y="444057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47"/>
          <p:cNvSpPr txBox="1"/>
          <p:nvPr>
            <p:ph idx="17" type="body"/>
          </p:nvPr>
        </p:nvSpPr>
        <p:spPr>
          <a:xfrm>
            <a:off x="7572376" y="428087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3" name="Google Shape;853;p47"/>
          <p:cNvSpPr txBox="1"/>
          <p:nvPr>
            <p:ph idx="18" type="body"/>
          </p:nvPr>
        </p:nvSpPr>
        <p:spPr>
          <a:xfrm>
            <a:off x="7572376" y="4040525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47"/>
          <p:cNvSpPr txBox="1"/>
          <p:nvPr>
            <p:ph idx="19" type="body"/>
          </p:nvPr>
        </p:nvSpPr>
        <p:spPr>
          <a:xfrm>
            <a:off x="7572376" y="3880822"/>
            <a:ext cx="1285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5" name="Google Shape;855;p47"/>
          <p:cNvSpPr txBox="1"/>
          <p:nvPr>
            <p:ph type="title"/>
          </p:nvPr>
        </p:nvSpPr>
        <p:spPr>
          <a:xfrm>
            <a:off x="285750" y="171450"/>
            <a:ext cx="3471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56" name="Google Shape;856;p47"/>
          <p:cNvSpPr txBox="1"/>
          <p:nvPr/>
        </p:nvSpPr>
        <p:spPr>
          <a:xfrm>
            <a:off x="4673441" y="171450"/>
            <a:ext cx="712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7"/>
          <p:cNvSpPr/>
          <p:nvPr>
            <p:ph idx="20" type="pic"/>
          </p:nvPr>
        </p:nvSpPr>
        <p:spPr>
          <a:xfrm>
            <a:off x="305436" y="3600450"/>
            <a:ext cx="1266300" cy="1317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8" name="Google Shape;858;p4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859" name="Google Shape;859;p47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9 (dark + sidebar)">
  <p:cSld name="Numbers 9 (dark + sidebar)">
    <p:bg>
      <p:bgPr>
        <a:solidFill>
          <a:srgbClr val="FFFFFF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8"/>
          <p:cNvSpPr/>
          <p:nvPr/>
        </p:nvSpPr>
        <p:spPr>
          <a:xfrm>
            <a:off x="-80909" y="-86688"/>
            <a:ext cx="9225280" cy="5234940"/>
          </a:xfrm>
          <a:custGeom>
            <a:rect b="b" l="l" r="r" t="t"/>
            <a:pathLst>
              <a:path extrusionOk="0" h="9144000" w="16256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8"/>
          <p:cNvSpPr txBox="1"/>
          <p:nvPr>
            <p:ph type="title"/>
          </p:nvPr>
        </p:nvSpPr>
        <p:spPr>
          <a:xfrm>
            <a:off x="285750" y="176325"/>
            <a:ext cx="6558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71" name="Google Shape;871;p48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72" name="Google Shape;872;p48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3" name="Google Shape;873;p48"/>
          <p:cNvSpPr txBox="1"/>
          <p:nvPr>
            <p:ph idx="1" type="body"/>
          </p:nvPr>
        </p:nvSpPr>
        <p:spPr>
          <a:xfrm>
            <a:off x="1014413" y="1244446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48"/>
          <p:cNvSpPr txBox="1"/>
          <p:nvPr>
            <p:ph idx="2" type="body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5" name="Google Shape;875;p48"/>
          <p:cNvSpPr txBox="1"/>
          <p:nvPr>
            <p:ph idx="3" type="body"/>
          </p:nvPr>
        </p:nvSpPr>
        <p:spPr>
          <a:xfrm>
            <a:off x="1014413" y="2401734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48"/>
          <p:cNvSpPr txBox="1"/>
          <p:nvPr>
            <p:ph idx="4" type="body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48"/>
          <p:cNvSpPr txBox="1"/>
          <p:nvPr>
            <p:ph idx="5" type="body"/>
          </p:nvPr>
        </p:nvSpPr>
        <p:spPr>
          <a:xfrm>
            <a:off x="1014413" y="3600450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48"/>
          <p:cNvSpPr txBox="1"/>
          <p:nvPr>
            <p:ph idx="6" type="body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48"/>
          <p:cNvSpPr txBox="1"/>
          <p:nvPr>
            <p:ph idx="7" type="body"/>
          </p:nvPr>
        </p:nvSpPr>
        <p:spPr>
          <a:xfrm>
            <a:off x="3200223" y="1252041"/>
            <a:ext cx="12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48"/>
          <p:cNvSpPr txBox="1"/>
          <p:nvPr>
            <p:ph idx="8" type="body"/>
          </p:nvPr>
        </p:nvSpPr>
        <p:spPr>
          <a:xfrm>
            <a:off x="2471738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48"/>
          <p:cNvSpPr txBox="1"/>
          <p:nvPr>
            <p:ph idx="9" type="body"/>
          </p:nvPr>
        </p:nvSpPr>
        <p:spPr>
          <a:xfrm>
            <a:off x="3200223" y="2409328"/>
            <a:ext cx="1286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48"/>
          <p:cNvSpPr txBox="1"/>
          <p:nvPr>
            <p:ph idx="13" type="body"/>
          </p:nvPr>
        </p:nvSpPr>
        <p:spPr>
          <a:xfrm>
            <a:off x="2471738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48"/>
          <p:cNvSpPr txBox="1"/>
          <p:nvPr>
            <p:ph idx="14" type="body"/>
          </p:nvPr>
        </p:nvSpPr>
        <p:spPr>
          <a:xfrm>
            <a:off x="3200223" y="3608044"/>
            <a:ext cx="1286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48"/>
          <p:cNvSpPr txBox="1"/>
          <p:nvPr>
            <p:ph idx="15" type="body"/>
          </p:nvPr>
        </p:nvSpPr>
        <p:spPr>
          <a:xfrm>
            <a:off x="2471738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5" name="Google Shape;885;p48"/>
          <p:cNvSpPr txBox="1"/>
          <p:nvPr>
            <p:ph idx="16" type="body"/>
          </p:nvPr>
        </p:nvSpPr>
        <p:spPr>
          <a:xfrm>
            <a:off x="5397635" y="1252041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48"/>
          <p:cNvSpPr txBox="1"/>
          <p:nvPr>
            <p:ph idx="17" type="body"/>
          </p:nvPr>
        </p:nvSpPr>
        <p:spPr>
          <a:xfrm>
            <a:off x="4669150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7" name="Google Shape;887;p48"/>
          <p:cNvSpPr txBox="1"/>
          <p:nvPr>
            <p:ph idx="18" type="body"/>
          </p:nvPr>
        </p:nvSpPr>
        <p:spPr>
          <a:xfrm>
            <a:off x="5397635" y="2409328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48"/>
          <p:cNvSpPr txBox="1"/>
          <p:nvPr>
            <p:ph idx="19" type="body"/>
          </p:nvPr>
        </p:nvSpPr>
        <p:spPr>
          <a:xfrm>
            <a:off x="4669150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9" name="Google Shape;889;p48"/>
          <p:cNvSpPr txBox="1"/>
          <p:nvPr>
            <p:ph idx="20" type="body"/>
          </p:nvPr>
        </p:nvSpPr>
        <p:spPr>
          <a:xfrm>
            <a:off x="5397635" y="3608044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0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48"/>
          <p:cNvSpPr txBox="1"/>
          <p:nvPr>
            <p:ph idx="21" type="body"/>
          </p:nvPr>
        </p:nvSpPr>
        <p:spPr>
          <a:xfrm>
            <a:off x="4669150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91" name="Google Shape;891;p48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892" name="Google Shape;892;p48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48"/>
          <p:cNvSpPr/>
          <p:nvPr>
            <p:ph idx="22" type="pic"/>
          </p:nvPr>
        </p:nvSpPr>
        <p:spPr>
          <a:xfrm>
            <a:off x="6843713" y="1243013"/>
            <a:ext cx="740100" cy="69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48"/>
          <p:cNvSpPr txBox="1"/>
          <p:nvPr>
            <p:ph idx="23" type="body"/>
          </p:nvPr>
        </p:nvSpPr>
        <p:spPr>
          <a:xfrm>
            <a:off x="7613142" y="1243013"/>
            <a:ext cx="124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48"/>
          <p:cNvSpPr/>
          <p:nvPr>
            <p:ph idx="24" type="pic"/>
          </p:nvPr>
        </p:nvSpPr>
        <p:spPr>
          <a:xfrm>
            <a:off x="6846374" y="2417324"/>
            <a:ext cx="740100" cy="69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p48"/>
          <p:cNvSpPr txBox="1"/>
          <p:nvPr>
            <p:ph idx="25" type="body"/>
          </p:nvPr>
        </p:nvSpPr>
        <p:spPr>
          <a:xfrm>
            <a:off x="7615803" y="2417323"/>
            <a:ext cx="124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48"/>
          <p:cNvSpPr/>
          <p:nvPr>
            <p:ph idx="26" type="pic"/>
          </p:nvPr>
        </p:nvSpPr>
        <p:spPr>
          <a:xfrm>
            <a:off x="6839601" y="3608045"/>
            <a:ext cx="740100" cy="6948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48"/>
          <p:cNvSpPr txBox="1"/>
          <p:nvPr>
            <p:ph idx="27" type="body"/>
          </p:nvPr>
        </p:nvSpPr>
        <p:spPr>
          <a:xfrm>
            <a:off x="7609030" y="3608044"/>
            <a:ext cx="124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250" lIns="60750" spcFirstLastPara="1" rIns="514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b="1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In (3)">
  <p:cSld name="Team InIn (3)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9"/>
          <p:cNvSpPr/>
          <p:nvPr/>
        </p:nvSpPr>
        <p:spPr>
          <a:xfrm>
            <a:off x="0" y="0"/>
            <a:ext cx="9144000" cy="3188970"/>
          </a:xfrm>
          <a:custGeom>
            <a:rect b="b" l="l" r="r" t="t"/>
            <a:pathLst>
              <a:path extrusionOk="0" h="5669280" w="1625600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9"/>
          <p:cNvSpPr/>
          <p:nvPr>
            <p:ph idx="2" type="pic"/>
          </p:nvPr>
        </p:nvSpPr>
        <p:spPr>
          <a:xfrm>
            <a:off x="28575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49"/>
          <p:cNvSpPr txBox="1"/>
          <p:nvPr>
            <p:ph idx="1" type="body"/>
          </p:nvPr>
        </p:nvSpPr>
        <p:spPr>
          <a:xfrm>
            <a:off x="299251" y="2359962"/>
            <a:ext cx="2001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49"/>
          <p:cNvSpPr txBox="1"/>
          <p:nvPr>
            <p:ph idx="3" type="body"/>
          </p:nvPr>
        </p:nvSpPr>
        <p:spPr>
          <a:xfrm>
            <a:off x="2471738" y="2359962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49"/>
          <p:cNvSpPr txBox="1"/>
          <p:nvPr>
            <p:ph idx="4" type="body"/>
          </p:nvPr>
        </p:nvSpPr>
        <p:spPr>
          <a:xfrm>
            <a:off x="4657724" y="2362503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49"/>
          <p:cNvSpPr/>
          <p:nvPr>
            <p:ph idx="5" type="pic"/>
          </p:nvPr>
        </p:nvSpPr>
        <p:spPr>
          <a:xfrm>
            <a:off x="248717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49"/>
          <p:cNvSpPr/>
          <p:nvPr>
            <p:ph idx="6" type="pic"/>
          </p:nvPr>
        </p:nvSpPr>
        <p:spPr>
          <a:xfrm>
            <a:off x="4657725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49"/>
          <p:cNvSpPr/>
          <p:nvPr/>
        </p:nvSpPr>
        <p:spPr>
          <a:xfrm>
            <a:off x="285750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9"/>
          <p:cNvSpPr/>
          <p:nvPr/>
        </p:nvSpPr>
        <p:spPr>
          <a:xfrm>
            <a:off x="2471738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9"/>
          <p:cNvSpPr/>
          <p:nvPr/>
        </p:nvSpPr>
        <p:spPr>
          <a:xfrm>
            <a:off x="4657724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9"/>
          <p:cNvSpPr txBox="1"/>
          <p:nvPr>
            <p:ph idx="7" type="body"/>
          </p:nvPr>
        </p:nvSpPr>
        <p:spPr>
          <a:xfrm>
            <a:off x="4657726" y="3444035"/>
            <a:ext cx="36432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8" name="Google Shape;918;p49"/>
          <p:cNvSpPr txBox="1"/>
          <p:nvPr>
            <p:ph idx="8" type="body"/>
          </p:nvPr>
        </p:nvSpPr>
        <p:spPr>
          <a:xfrm>
            <a:off x="285749" y="3444035"/>
            <a:ext cx="3471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9" name="Google Shape;919;p49"/>
          <p:cNvSpPr txBox="1"/>
          <p:nvPr>
            <p:ph idx="9" type="body"/>
          </p:nvPr>
        </p:nvSpPr>
        <p:spPr>
          <a:xfrm>
            <a:off x="285749" y="3854024"/>
            <a:ext cx="3471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0" name="Google Shape;920;p49"/>
          <p:cNvSpPr txBox="1"/>
          <p:nvPr>
            <p:ph idx="13" type="body"/>
          </p:nvPr>
        </p:nvSpPr>
        <p:spPr>
          <a:xfrm>
            <a:off x="4657726" y="3854024"/>
            <a:ext cx="364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49"/>
          <p:cNvSpPr txBox="1"/>
          <p:nvPr>
            <p:ph type="title"/>
          </p:nvPr>
        </p:nvSpPr>
        <p:spPr>
          <a:xfrm>
            <a:off x="1476300" y="25474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22" name="Google Shape;922;p49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23" name="Google Shape;923;p49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In (2)">
  <p:cSld name="Team InIn (2)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0"/>
          <p:cNvSpPr/>
          <p:nvPr/>
        </p:nvSpPr>
        <p:spPr>
          <a:xfrm>
            <a:off x="0" y="0"/>
            <a:ext cx="9144000" cy="3188970"/>
          </a:xfrm>
          <a:custGeom>
            <a:rect b="b" l="l" r="r" t="t"/>
            <a:pathLst>
              <a:path extrusionOk="0" h="5669280" w="1625600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0"/>
          <p:cNvSpPr/>
          <p:nvPr>
            <p:ph idx="2" type="pic"/>
          </p:nvPr>
        </p:nvSpPr>
        <p:spPr>
          <a:xfrm>
            <a:off x="28575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50"/>
          <p:cNvSpPr txBox="1"/>
          <p:nvPr>
            <p:ph idx="1" type="body"/>
          </p:nvPr>
        </p:nvSpPr>
        <p:spPr>
          <a:xfrm>
            <a:off x="299251" y="2359962"/>
            <a:ext cx="2001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50"/>
          <p:cNvSpPr txBox="1"/>
          <p:nvPr>
            <p:ph idx="3" type="body"/>
          </p:nvPr>
        </p:nvSpPr>
        <p:spPr>
          <a:xfrm>
            <a:off x="2471738" y="2359962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50"/>
          <p:cNvSpPr/>
          <p:nvPr>
            <p:ph idx="4" type="pic"/>
          </p:nvPr>
        </p:nvSpPr>
        <p:spPr>
          <a:xfrm>
            <a:off x="248717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930" name="Google Shape;930;p50"/>
          <p:cNvSpPr/>
          <p:nvPr/>
        </p:nvSpPr>
        <p:spPr>
          <a:xfrm>
            <a:off x="285750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0"/>
          <p:cNvSpPr/>
          <p:nvPr/>
        </p:nvSpPr>
        <p:spPr>
          <a:xfrm>
            <a:off x="2471738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0"/>
          <p:cNvSpPr txBox="1"/>
          <p:nvPr>
            <p:ph idx="5" type="body"/>
          </p:nvPr>
        </p:nvSpPr>
        <p:spPr>
          <a:xfrm>
            <a:off x="4657726" y="3444035"/>
            <a:ext cx="36432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50"/>
          <p:cNvSpPr txBox="1"/>
          <p:nvPr>
            <p:ph idx="6" type="body"/>
          </p:nvPr>
        </p:nvSpPr>
        <p:spPr>
          <a:xfrm>
            <a:off x="285749" y="3444035"/>
            <a:ext cx="3471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50"/>
          <p:cNvSpPr txBox="1"/>
          <p:nvPr>
            <p:ph idx="7" type="body"/>
          </p:nvPr>
        </p:nvSpPr>
        <p:spPr>
          <a:xfrm>
            <a:off x="285749" y="3854024"/>
            <a:ext cx="3471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50"/>
          <p:cNvSpPr txBox="1"/>
          <p:nvPr>
            <p:ph idx="8" type="body"/>
          </p:nvPr>
        </p:nvSpPr>
        <p:spPr>
          <a:xfrm>
            <a:off x="4657726" y="3854024"/>
            <a:ext cx="364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50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37" name="Google Shape;937;p50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38" name="Google Shape;938;p50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7-8">
  <p:cSld name="List 7-8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285749" y="1987297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2471738" y="1987297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4657726" y="1987297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6843713" y="1987297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5" type="body"/>
          </p:nvPr>
        </p:nvSpPr>
        <p:spPr>
          <a:xfrm>
            <a:off x="285749" y="3591002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body"/>
          </p:nvPr>
        </p:nvSpPr>
        <p:spPr>
          <a:xfrm>
            <a:off x="2471738" y="3591002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body"/>
          </p:nvPr>
        </p:nvSpPr>
        <p:spPr>
          <a:xfrm>
            <a:off x="4657726" y="3591002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8" type="body"/>
          </p:nvPr>
        </p:nvSpPr>
        <p:spPr>
          <a:xfrm>
            <a:off x="6843713" y="3591002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6"/>
          <p:cNvSpPr/>
          <p:nvPr>
            <p:ph idx="9" type="pic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6"/>
          <p:cNvSpPr/>
          <p:nvPr>
            <p:ph idx="13" type="pic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"/>
          <p:cNvSpPr/>
          <p:nvPr>
            <p:ph idx="14" type="pic"/>
          </p:nvPr>
        </p:nvSpPr>
        <p:spPr>
          <a:xfrm>
            <a:off x="4657725" y="1248942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6"/>
          <p:cNvSpPr/>
          <p:nvPr>
            <p:ph idx="15" type="pic"/>
          </p:nvPr>
        </p:nvSpPr>
        <p:spPr>
          <a:xfrm>
            <a:off x="6843713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6"/>
          <p:cNvSpPr/>
          <p:nvPr>
            <p:ph idx="16" type="pic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6"/>
          <p:cNvSpPr/>
          <p:nvPr>
            <p:ph idx="17" type="pic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6"/>
          <p:cNvSpPr/>
          <p:nvPr>
            <p:ph idx="18" type="pic"/>
          </p:nvPr>
        </p:nvSpPr>
        <p:spPr>
          <a:xfrm>
            <a:off x="4657725" y="2877717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6"/>
          <p:cNvSpPr/>
          <p:nvPr>
            <p:ph idx="19" type="pic"/>
          </p:nvPr>
        </p:nvSpPr>
        <p:spPr>
          <a:xfrm>
            <a:off x="6843713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25700" lIns="51425" spcFirstLastPara="1" rIns="51425" wrap="square" tIns="2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1" name="Google Shape;94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2" name="Google Shape;94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5700" lIns="51425" spcFirstLastPara="1" rIns="51425" wrap="square" tIns="2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45" name="Google Shape;94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46" name="Google Shape;94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5700" lIns="51425" spcFirstLastPara="1" rIns="51425" wrap="square" tIns="2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5700" lIns="51425" spcFirstLastPara="1" rIns="51425" wrap="square" tIns="2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(1-2)/X">
  <p:cSld name="List (1-2)/X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4" name="Google Shape;84;p7"/>
          <p:cNvSpPr/>
          <p:nvPr>
            <p:ph idx="2" type="pic"/>
          </p:nvPr>
        </p:nvSpPr>
        <p:spPr>
          <a:xfrm>
            <a:off x="1743075" y="1585913"/>
            <a:ext cx="557100" cy="5571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285750" y="1585913"/>
            <a:ext cx="558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3" type="body"/>
          </p:nvPr>
        </p:nvSpPr>
        <p:spPr>
          <a:xfrm>
            <a:off x="2471738" y="3000375"/>
            <a:ext cx="6386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7"/>
          <p:cNvSpPr/>
          <p:nvPr>
            <p:ph idx="4" type="pic"/>
          </p:nvPr>
        </p:nvSpPr>
        <p:spPr>
          <a:xfrm>
            <a:off x="1743075" y="3000376"/>
            <a:ext cx="557100" cy="5571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7"/>
          <p:cNvSpPr txBox="1"/>
          <p:nvPr>
            <p:ph idx="5" type="body"/>
          </p:nvPr>
        </p:nvSpPr>
        <p:spPr>
          <a:xfrm>
            <a:off x="285750" y="3000375"/>
            <a:ext cx="557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6" type="body"/>
          </p:nvPr>
        </p:nvSpPr>
        <p:spPr>
          <a:xfrm>
            <a:off x="2471738" y="1585913"/>
            <a:ext cx="6386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(1-3)/X">
  <p:cSld name="List (1-3)/X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8"/>
          <p:cNvSpPr/>
          <p:nvPr>
            <p:ph idx="2" type="pic"/>
          </p:nvPr>
        </p:nvSpPr>
        <p:spPr>
          <a:xfrm>
            <a:off x="1743075" y="1585913"/>
            <a:ext cx="551700" cy="5571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 txBox="1"/>
          <p:nvPr>
            <p:ph idx="1" type="body"/>
          </p:nvPr>
        </p:nvSpPr>
        <p:spPr>
          <a:xfrm>
            <a:off x="277728" y="1585913"/>
            <a:ext cx="566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3" type="body"/>
          </p:nvPr>
        </p:nvSpPr>
        <p:spPr>
          <a:xfrm>
            <a:off x="2471738" y="2655826"/>
            <a:ext cx="6386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8"/>
          <p:cNvSpPr/>
          <p:nvPr>
            <p:ph idx="4" type="pic"/>
          </p:nvPr>
        </p:nvSpPr>
        <p:spPr>
          <a:xfrm>
            <a:off x="1743075" y="2655826"/>
            <a:ext cx="556800" cy="562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5" type="body"/>
          </p:nvPr>
        </p:nvSpPr>
        <p:spPr>
          <a:xfrm>
            <a:off x="285750" y="2655826"/>
            <a:ext cx="557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6" type="body"/>
          </p:nvPr>
        </p:nvSpPr>
        <p:spPr>
          <a:xfrm>
            <a:off x="2471738" y="1585913"/>
            <a:ext cx="6386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7" type="body"/>
          </p:nvPr>
        </p:nvSpPr>
        <p:spPr>
          <a:xfrm>
            <a:off x="2471738" y="3729038"/>
            <a:ext cx="6386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8"/>
          <p:cNvSpPr/>
          <p:nvPr>
            <p:ph idx="8" type="pic"/>
          </p:nvPr>
        </p:nvSpPr>
        <p:spPr>
          <a:xfrm>
            <a:off x="1743075" y="3729038"/>
            <a:ext cx="556800" cy="562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8"/>
          <p:cNvSpPr txBox="1"/>
          <p:nvPr>
            <p:ph idx="9" type="body"/>
          </p:nvPr>
        </p:nvSpPr>
        <p:spPr>
          <a:xfrm>
            <a:off x="285750" y="3729038"/>
            <a:ext cx="557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4050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3-4 + 2 pictures">
  <p:cSld name="List 3-4 + 2 picture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40500" spcFirstLastPara="1" rIns="506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5" name="Google Shape;105;p9"/>
          <p:cNvSpPr/>
          <p:nvPr>
            <p:ph idx="2" type="pic"/>
          </p:nvPr>
        </p:nvSpPr>
        <p:spPr>
          <a:xfrm>
            <a:off x="4657725" y="2614613"/>
            <a:ext cx="4200600" cy="1971600"/>
          </a:xfrm>
          <a:prstGeom prst="rect">
            <a:avLst/>
          </a:prstGeom>
          <a:solidFill>
            <a:srgbClr val="C7C7C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9"/>
          <p:cNvSpPr/>
          <p:nvPr>
            <p:ph idx="3" type="pic"/>
          </p:nvPr>
        </p:nvSpPr>
        <p:spPr>
          <a:xfrm>
            <a:off x="4657725" y="171450"/>
            <a:ext cx="4200600" cy="2443200"/>
          </a:xfrm>
          <a:prstGeom prst="rect">
            <a:avLst/>
          </a:prstGeom>
          <a:solidFill>
            <a:srgbClr val="C7C7C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8" name="Google Shape;108;p9"/>
          <p:cNvSpPr txBox="1"/>
          <p:nvPr>
            <p:ph idx="1" type="body"/>
          </p:nvPr>
        </p:nvSpPr>
        <p:spPr>
          <a:xfrm>
            <a:off x="285749" y="1987297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9"/>
          <p:cNvSpPr txBox="1"/>
          <p:nvPr>
            <p:ph idx="4" type="body"/>
          </p:nvPr>
        </p:nvSpPr>
        <p:spPr>
          <a:xfrm>
            <a:off x="2471738" y="1987297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9"/>
          <p:cNvSpPr txBox="1"/>
          <p:nvPr>
            <p:ph idx="5" type="body"/>
          </p:nvPr>
        </p:nvSpPr>
        <p:spPr>
          <a:xfrm>
            <a:off x="285749" y="3591002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9"/>
          <p:cNvSpPr txBox="1"/>
          <p:nvPr>
            <p:ph idx="6" type="body"/>
          </p:nvPr>
        </p:nvSpPr>
        <p:spPr>
          <a:xfrm>
            <a:off x="2471738" y="3591002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9"/>
          <p:cNvSpPr/>
          <p:nvPr>
            <p:ph idx="7" type="pic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/>
          <p:nvPr>
            <p:ph idx="8" type="pic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/>
          <p:nvPr>
            <p:ph idx="9" type="pic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9"/>
          <p:cNvSpPr/>
          <p:nvPr>
            <p:ph idx="13" type="pic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9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3-4 + 1 picture">
  <p:cSld name="List 3-4 + 1 pictur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40500" spcFirstLastPara="1" rIns="506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9" name="Google Shape;119;p10"/>
          <p:cNvSpPr/>
          <p:nvPr>
            <p:ph idx="2" type="pic"/>
          </p:nvPr>
        </p:nvSpPr>
        <p:spPr>
          <a:xfrm>
            <a:off x="4657725" y="171450"/>
            <a:ext cx="4200600" cy="4414800"/>
          </a:xfrm>
          <a:prstGeom prst="rect">
            <a:avLst/>
          </a:prstGeom>
          <a:solidFill>
            <a:srgbClr val="C7C7C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285749" y="1987297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3" type="body"/>
          </p:nvPr>
        </p:nvSpPr>
        <p:spPr>
          <a:xfrm>
            <a:off x="2471738" y="1987297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4" type="body"/>
          </p:nvPr>
        </p:nvSpPr>
        <p:spPr>
          <a:xfrm>
            <a:off x="285749" y="3591002"/>
            <a:ext cx="2014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5" type="body"/>
          </p:nvPr>
        </p:nvSpPr>
        <p:spPr>
          <a:xfrm>
            <a:off x="2471738" y="3591002"/>
            <a:ext cx="2005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0625" spcFirstLastPara="1" rIns="50625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0"/>
          <p:cNvSpPr/>
          <p:nvPr>
            <p:ph idx="6" type="pic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0"/>
          <p:cNvSpPr/>
          <p:nvPr>
            <p:ph idx="7" type="pic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/>
          <p:nvPr>
            <p:ph idx="8" type="pic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0"/>
          <p:cNvSpPr/>
          <p:nvPr>
            <p:ph idx="9" type="pic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0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1" type="ftr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10" name="Google Shape;10;p1"/>
            <p:cNvSpPr/>
            <p:nvPr/>
          </p:nvSpPr>
          <p:spPr>
            <a:xfrm>
              <a:off x="14294536" y="8436933"/>
              <a:ext cx="211377" cy="251220"/>
            </a:xfrm>
            <a:custGeom>
              <a:rect b="b" l="l" r="r" t="t"/>
              <a:pathLst>
                <a:path extrusionOk="0" h="2138045" w="1798954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4543672" y="8448213"/>
              <a:ext cx="195708" cy="239879"/>
            </a:xfrm>
            <a:custGeom>
              <a:rect b="b" l="l" r="r" t="t"/>
              <a:pathLst>
                <a:path extrusionOk="0" h="2041525" w="1665604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4745615" y="8511292"/>
              <a:ext cx="194067" cy="176459"/>
            </a:xfrm>
            <a:custGeom>
              <a:rect b="b" l="l" r="r" t="t"/>
              <a:pathLst>
                <a:path extrusionOk="0" h="1501775" w="1651634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extrusionOk="0" h="1501775" w="1651634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4976246" y="8448139"/>
              <a:ext cx="62525" cy="239954"/>
            </a:xfrm>
            <a:custGeom>
              <a:rect b="b" l="l" r="r" t="t"/>
              <a:pathLst>
                <a:path extrusionOk="0" h="2042160" w="532129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5067761" y="8469289"/>
              <a:ext cx="132288" cy="218689"/>
            </a:xfrm>
            <a:custGeom>
              <a:rect b="b" l="l" r="r" t="t"/>
              <a:pathLst>
                <a:path extrusionOk="0" h="1861185" w="1125854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5222399" y="8511292"/>
              <a:ext cx="177503" cy="176459"/>
            </a:xfrm>
            <a:custGeom>
              <a:rect b="b" l="l" r="r" t="t"/>
              <a:pathLst>
                <a:path extrusionOk="0" h="1501775" w="151066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extrusionOk="0" h="1501775" w="151066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extrusionOk="0" h="1501775" w="151066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5425933" y="8511292"/>
              <a:ext cx="177801" cy="176459"/>
            </a:xfrm>
            <a:custGeom>
              <a:rect b="b" l="l" r="r" t="t"/>
              <a:pathLst>
                <a:path extrusionOk="0" h="1501775" w="1513204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5618966" y="8448213"/>
              <a:ext cx="178473" cy="239879"/>
            </a:xfrm>
            <a:custGeom>
              <a:rect b="b" l="l" r="r" t="t"/>
              <a:pathLst>
                <a:path extrusionOk="0" h="2041525" w="1518919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80">
          <p15:clr>
            <a:srgbClr val="F26B43"/>
          </p15:clr>
        </p15:guide>
        <p15:guide id="2" pos="531">
          <p15:clr>
            <a:srgbClr val="F26B43"/>
          </p15:clr>
        </p15:guide>
        <p15:guide id="3" pos="639">
          <p15:clr>
            <a:srgbClr val="F26B43"/>
          </p15:clr>
        </p15:guide>
        <p15:guide id="4" pos="990">
          <p15:clr>
            <a:srgbClr val="F26B43"/>
          </p15:clr>
        </p15:guide>
        <p15:guide id="5" pos="1098">
          <p15:clr>
            <a:srgbClr val="F26B43"/>
          </p15:clr>
        </p15:guide>
        <p15:guide id="6" pos="1449">
          <p15:clr>
            <a:srgbClr val="F26B43"/>
          </p15:clr>
        </p15:guide>
        <p15:guide id="7" pos="1557">
          <p15:clr>
            <a:srgbClr val="F26B43"/>
          </p15:clr>
        </p15:guide>
        <p15:guide id="8" pos="1908">
          <p15:clr>
            <a:srgbClr val="F26B43"/>
          </p15:clr>
        </p15:guide>
        <p15:guide id="9" pos="2016">
          <p15:clr>
            <a:srgbClr val="F26B43"/>
          </p15:clr>
        </p15:guide>
        <p15:guide id="10" pos="2367">
          <p15:clr>
            <a:srgbClr val="F26B43"/>
          </p15:clr>
        </p15:guide>
        <p15:guide id="11" pos="2475">
          <p15:clr>
            <a:srgbClr val="F26B43"/>
          </p15:clr>
        </p15:guide>
        <p15:guide id="12" pos="2826">
          <p15:clr>
            <a:srgbClr val="F26B43"/>
          </p15:clr>
        </p15:guide>
        <p15:guide id="13" pos="2934">
          <p15:clr>
            <a:srgbClr val="F26B43"/>
          </p15:clr>
        </p15:guide>
        <p15:guide id="14" pos="3393">
          <p15:clr>
            <a:srgbClr val="F26B43"/>
          </p15:clr>
        </p15:guide>
        <p15:guide id="15" pos="3285">
          <p15:clr>
            <a:srgbClr val="F26B43"/>
          </p15:clr>
        </p15:guide>
        <p15:guide id="16" pos="4203">
          <p15:clr>
            <a:srgbClr val="F26B43"/>
          </p15:clr>
        </p15:guide>
        <p15:guide id="17" pos="4311">
          <p15:clr>
            <a:srgbClr val="F26B43"/>
          </p15:clr>
        </p15:guide>
        <p15:guide id="18" pos="3852">
          <p15:clr>
            <a:srgbClr val="F26B43"/>
          </p15:clr>
        </p15:guide>
        <p15:guide id="19" pos="3744">
          <p15:clr>
            <a:srgbClr val="F26B43"/>
          </p15:clr>
        </p15:guide>
        <p15:guide id="20" pos="4770">
          <p15:clr>
            <a:srgbClr val="F26B43"/>
          </p15:clr>
        </p15:guide>
        <p15:guide id="21" pos="4662">
          <p15:clr>
            <a:srgbClr val="F26B43"/>
          </p15:clr>
        </p15:guide>
        <p15:guide id="22" pos="5121">
          <p15:clr>
            <a:srgbClr val="F26B43"/>
          </p15:clr>
        </p15:guide>
        <p15:guide id="23" pos="5229">
          <p15:clr>
            <a:srgbClr val="F26B43"/>
          </p15:clr>
        </p15:guide>
        <p15:guide id="24" pos="5580">
          <p15:clr>
            <a:srgbClr val="F26B43"/>
          </p15:clr>
        </p15:guide>
        <p15:guide id="25" orient="horz" pos="2997">
          <p15:clr>
            <a:srgbClr val="F26B43"/>
          </p15:clr>
        </p15:guide>
        <p15:guide id="26" orient="horz" pos="108">
          <p15:clr>
            <a:srgbClr val="F26B43"/>
          </p15:clr>
        </p15:guide>
        <p15:guide id="27" orient="horz" pos="2889">
          <p15:clr>
            <a:srgbClr val="F26B43"/>
          </p15:clr>
        </p15:guide>
        <p15:guide id="28" orient="horz" pos="567">
          <p15:clr>
            <a:srgbClr val="F26B43"/>
          </p15:clr>
        </p15:guide>
        <p15:guide id="29" orient="horz" pos="675">
          <p15:clr>
            <a:srgbClr val="F26B43"/>
          </p15:clr>
        </p15:guide>
        <p15:guide id="30" orient="horz" pos="783">
          <p15:clr>
            <a:srgbClr val="F26B43"/>
          </p15:clr>
        </p15:guide>
        <p15:guide id="31" orient="horz" pos="3105">
          <p15:clr>
            <a:srgbClr val="F26B43"/>
          </p15:clr>
        </p15:guide>
        <p15:guide id="32" orient="horz" pos="891">
          <p15:clr>
            <a:srgbClr val="F26B43"/>
          </p15:clr>
        </p15:guide>
        <p15:guide id="33" orient="horz" pos="999">
          <p15:clr>
            <a:srgbClr val="F26B43"/>
          </p15:clr>
        </p15:guide>
        <p15:guide id="34" orient="horz" pos="11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gif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4"/>
          <p:cNvSpPr/>
          <p:nvPr/>
        </p:nvSpPr>
        <p:spPr>
          <a:xfrm>
            <a:off x="0" y="0"/>
            <a:ext cx="9144000" cy="3188970"/>
          </a:xfrm>
          <a:custGeom>
            <a:rect b="b" l="l" r="r" t="t"/>
            <a:pathLst>
              <a:path extrusionOk="0" h="5669280" w="1625600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rgbClr val="D2DE2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4"/>
          <p:cNvSpPr txBox="1"/>
          <p:nvPr/>
        </p:nvSpPr>
        <p:spPr>
          <a:xfrm>
            <a:off x="4700600" y="3572675"/>
            <a:ext cx="3368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Viacheslav Naumov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Danil Gusak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5" name="Google Shape;955;p54"/>
          <p:cNvSpPr/>
          <p:nvPr/>
        </p:nvSpPr>
        <p:spPr>
          <a:xfrm>
            <a:off x="742950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4"/>
          <p:cNvSpPr/>
          <p:nvPr/>
        </p:nvSpPr>
        <p:spPr>
          <a:xfrm>
            <a:off x="2928938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4"/>
          <p:cNvSpPr/>
          <p:nvPr/>
        </p:nvSpPr>
        <p:spPr>
          <a:xfrm>
            <a:off x="5114924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4"/>
          <p:cNvSpPr/>
          <p:nvPr/>
        </p:nvSpPr>
        <p:spPr>
          <a:xfrm>
            <a:off x="1280713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4"/>
          <p:cNvSpPr/>
          <p:nvPr/>
        </p:nvSpPr>
        <p:spPr>
          <a:xfrm>
            <a:off x="3466700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4"/>
          <p:cNvSpPr/>
          <p:nvPr/>
        </p:nvSpPr>
        <p:spPr>
          <a:xfrm>
            <a:off x="5652687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4"/>
          <p:cNvSpPr txBox="1"/>
          <p:nvPr/>
        </p:nvSpPr>
        <p:spPr>
          <a:xfrm>
            <a:off x="1088025" y="1746175"/>
            <a:ext cx="69489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80">
                <a:latin typeface="Montserrat"/>
                <a:ea typeface="Montserrat"/>
                <a:cs typeface="Montserrat"/>
                <a:sym typeface="Montserrat"/>
              </a:rPr>
              <a:t>Python Parallel Singular Value Decomposition</a:t>
            </a:r>
            <a:endParaRPr b="1" sz="308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850" y="158925"/>
            <a:ext cx="4262416" cy="25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073" y="2797175"/>
            <a:ext cx="4106001" cy="21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38" y="896975"/>
            <a:ext cx="3851525" cy="35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/>
        </p:nvSpPr>
        <p:spPr>
          <a:xfrm>
            <a:off x="1767825" y="422225"/>
            <a:ext cx="296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Montserrat"/>
                <a:ea typeface="Montserrat"/>
                <a:cs typeface="Montserrat"/>
                <a:sym typeface="Montserrat"/>
              </a:rPr>
              <a:t>112P51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25" y="2526550"/>
            <a:ext cx="3950224" cy="2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25" y="309306"/>
            <a:ext cx="6386499" cy="215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26538"/>
            <a:ext cx="4299749" cy="2269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4"/>
          <p:cNvSpPr txBox="1"/>
          <p:nvPr/>
        </p:nvSpPr>
        <p:spPr>
          <a:xfrm>
            <a:off x="7024825" y="1001625"/>
            <a:ext cx="1617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ru" sz="2400">
                <a:latin typeface="Montserrat"/>
                <a:ea typeface="Montserrat"/>
                <a:cs typeface="Montserrat"/>
                <a:sym typeface="Montserrat"/>
              </a:rPr>
              <a:t>lider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Montserrat"/>
                <a:ea typeface="Montserrat"/>
                <a:cs typeface="Montserrat"/>
                <a:sym typeface="Montserrat"/>
              </a:rPr>
              <a:t>gun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5"/>
          <p:cNvSpPr txBox="1"/>
          <p:nvPr>
            <p:ph type="ctrTitle"/>
          </p:nvPr>
        </p:nvSpPr>
        <p:spPr>
          <a:xfrm>
            <a:off x="387908" y="1049375"/>
            <a:ext cx="8520600" cy="2052600"/>
          </a:xfrm>
          <a:prstGeom prst="rect">
            <a:avLst/>
          </a:prstGeom>
        </p:spPr>
        <p:txBody>
          <a:bodyPr anchorCtr="0" anchor="b" bIns="25700" lIns="51425" spcFirstLastPara="1" rIns="51425" wrap="square" tIns="2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5"/>
          <p:cNvSpPr txBox="1"/>
          <p:nvPr>
            <p:ph idx="1" type="subTitle"/>
          </p:nvPr>
        </p:nvSpPr>
        <p:spPr>
          <a:xfrm>
            <a:off x="387900" y="31389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896600"/>
            <a:ext cx="3808701" cy="38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974" y="356262"/>
            <a:ext cx="4174574" cy="245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976" y="2834137"/>
            <a:ext cx="4258576" cy="2247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5"/>
          <p:cNvSpPr txBox="1"/>
          <p:nvPr/>
        </p:nvSpPr>
        <p:spPr>
          <a:xfrm>
            <a:off x="1103225" y="365525"/>
            <a:ext cx="285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ru" sz="2200">
                <a:latin typeface="Montserrat"/>
                <a:ea typeface="Montserrat"/>
                <a:cs typeface="Montserrat"/>
                <a:sym typeface="Montserrat"/>
              </a:rPr>
              <a:t>nfinite growth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6"/>
          <p:cNvSpPr txBox="1"/>
          <p:nvPr>
            <p:ph type="ctrTitle"/>
          </p:nvPr>
        </p:nvSpPr>
        <p:spPr>
          <a:xfrm>
            <a:off x="-2602950" y="625025"/>
            <a:ext cx="8520600" cy="855000"/>
          </a:xfrm>
          <a:prstGeom prst="rect">
            <a:avLst/>
          </a:prstGeom>
        </p:spPr>
        <p:txBody>
          <a:bodyPr anchorCtr="0" anchor="b" bIns="25700" lIns="51425" spcFirstLastPara="1" rIns="51425" wrap="square" tIns="2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Conclusion</a:t>
            </a:r>
            <a:endParaRPr sz="3100"/>
          </a:p>
        </p:txBody>
      </p:sp>
      <p:sp>
        <p:nvSpPr>
          <p:cNvPr id="1066" name="Google Shape;1066;p66"/>
          <p:cNvSpPr txBox="1"/>
          <p:nvPr/>
        </p:nvSpPr>
        <p:spPr>
          <a:xfrm>
            <a:off x="485025" y="1668300"/>
            <a:ext cx="6187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ru" sz="2000">
                <a:latin typeface="Nunito"/>
                <a:ea typeface="Nunito"/>
                <a:cs typeface="Nunito"/>
                <a:sym typeface="Nunito"/>
              </a:rPr>
              <a:t>Implemented </a:t>
            </a:r>
            <a:r>
              <a:rPr lang="ru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Conway's Game of Life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ru" sz="2000"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ru" sz="2000">
                <a:latin typeface="Nunito"/>
                <a:ea typeface="Nunito"/>
                <a:cs typeface="Nunito"/>
                <a:sym typeface="Nunito"/>
              </a:rPr>
              <a:t>he number of living cells was analyzed for various initial conditions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ru" sz="2000">
                <a:latin typeface="Nunito"/>
                <a:ea typeface="Nunito"/>
                <a:cs typeface="Nunito"/>
                <a:sym typeface="Nunito"/>
              </a:rPr>
              <a:t>Implemented parallel version of algorithm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ru" sz="2000">
                <a:latin typeface="Nunito"/>
                <a:ea typeface="Nunito"/>
                <a:cs typeface="Nunito"/>
                <a:sym typeface="Nunito"/>
              </a:rPr>
              <a:t>Obtained speed up for different initial conditions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7" name="Google Shape;1067;p66"/>
          <p:cNvSpPr/>
          <p:nvPr/>
        </p:nvSpPr>
        <p:spPr>
          <a:xfrm>
            <a:off x="6824663" y="178390"/>
            <a:ext cx="2274422" cy="4778544"/>
          </a:xfrm>
          <a:custGeom>
            <a:rect b="b" l="l" r="r" t="t"/>
            <a:pathLst>
              <a:path extrusionOk="0" h="8688262" w="413531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extrusionOk="0" h="8688262" w="413531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5"/>
          <p:cNvSpPr/>
          <p:nvPr/>
        </p:nvSpPr>
        <p:spPr>
          <a:xfrm>
            <a:off x="0" y="0"/>
            <a:ext cx="9144000" cy="3188970"/>
          </a:xfrm>
          <a:custGeom>
            <a:rect b="b" l="l" r="r" t="t"/>
            <a:pathLst>
              <a:path extrusionOk="0" h="5669280" w="1625600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rgbClr val="D2DE2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5"/>
          <p:cNvSpPr txBox="1"/>
          <p:nvPr/>
        </p:nvSpPr>
        <p:spPr>
          <a:xfrm>
            <a:off x="4700600" y="3572675"/>
            <a:ext cx="3368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Viacheslav Naumov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Danil Gusak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8" name="Google Shape;968;p55"/>
          <p:cNvSpPr/>
          <p:nvPr/>
        </p:nvSpPr>
        <p:spPr>
          <a:xfrm>
            <a:off x="742950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5"/>
          <p:cNvSpPr/>
          <p:nvPr/>
        </p:nvSpPr>
        <p:spPr>
          <a:xfrm>
            <a:off x="2928938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5"/>
          <p:cNvSpPr/>
          <p:nvPr/>
        </p:nvSpPr>
        <p:spPr>
          <a:xfrm>
            <a:off x="5114924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5"/>
          <p:cNvSpPr/>
          <p:nvPr/>
        </p:nvSpPr>
        <p:spPr>
          <a:xfrm>
            <a:off x="1280713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5"/>
          <p:cNvSpPr/>
          <p:nvPr/>
        </p:nvSpPr>
        <p:spPr>
          <a:xfrm>
            <a:off x="3466700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5"/>
          <p:cNvSpPr/>
          <p:nvPr/>
        </p:nvSpPr>
        <p:spPr>
          <a:xfrm>
            <a:off x="5652687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5"/>
          <p:cNvSpPr txBox="1"/>
          <p:nvPr/>
        </p:nvSpPr>
        <p:spPr>
          <a:xfrm>
            <a:off x="1088025" y="1746175"/>
            <a:ext cx="69489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80">
                <a:latin typeface="Montserrat"/>
                <a:ea typeface="Montserrat"/>
                <a:cs typeface="Montserrat"/>
                <a:sym typeface="Montserrat"/>
              </a:rPr>
              <a:t>Python Parallel Singular Value Decomposition</a:t>
            </a:r>
            <a:endParaRPr b="1" sz="308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55"/>
          <p:cNvSpPr/>
          <p:nvPr/>
        </p:nvSpPr>
        <p:spPr>
          <a:xfrm rot="-2021095">
            <a:off x="-375284" y="2356483"/>
            <a:ext cx="10180385" cy="276657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5"/>
          <p:cNvSpPr/>
          <p:nvPr/>
        </p:nvSpPr>
        <p:spPr>
          <a:xfrm rot="-8809335">
            <a:off x="-432372" y="2515299"/>
            <a:ext cx="10180209" cy="2765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6"/>
          <p:cNvSpPr/>
          <p:nvPr/>
        </p:nvSpPr>
        <p:spPr>
          <a:xfrm>
            <a:off x="0" y="0"/>
            <a:ext cx="9144000" cy="3188970"/>
          </a:xfrm>
          <a:custGeom>
            <a:rect b="b" l="l" r="r" t="t"/>
            <a:pathLst>
              <a:path extrusionOk="0" h="5669280" w="1625600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rgbClr val="D2DE2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6"/>
          <p:cNvSpPr txBox="1"/>
          <p:nvPr/>
        </p:nvSpPr>
        <p:spPr>
          <a:xfrm>
            <a:off x="4700600" y="3572675"/>
            <a:ext cx="3368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Viacheslav Naumov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Danil Gusak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3" name="Google Shape;983;p56"/>
          <p:cNvSpPr/>
          <p:nvPr/>
        </p:nvSpPr>
        <p:spPr>
          <a:xfrm>
            <a:off x="742950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6"/>
          <p:cNvSpPr/>
          <p:nvPr/>
        </p:nvSpPr>
        <p:spPr>
          <a:xfrm>
            <a:off x="2928938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6"/>
          <p:cNvSpPr/>
          <p:nvPr/>
        </p:nvSpPr>
        <p:spPr>
          <a:xfrm>
            <a:off x="5114924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56"/>
          <p:cNvSpPr/>
          <p:nvPr/>
        </p:nvSpPr>
        <p:spPr>
          <a:xfrm>
            <a:off x="1280713" y="-7455"/>
            <a:ext cx="4309806" cy="1258261"/>
          </a:xfrm>
          <a:custGeom>
            <a:rect b="b" l="l" r="r" t="t"/>
            <a:pathLst>
              <a:path extrusionOk="0" h="2160104" w="7871791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6"/>
          <p:cNvSpPr/>
          <p:nvPr/>
        </p:nvSpPr>
        <p:spPr>
          <a:xfrm>
            <a:off x="3466700" y="-7455"/>
            <a:ext cx="3635005" cy="1255908"/>
          </a:xfrm>
          <a:custGeom>
            <a:rect b="b" l="l" r="r" t="t"/>
            <a:pathLst>
              <a:path extrusionOk="0" h="2146852" w="13717001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6"/>
          <p:cNvSpPr/>
          <p:nvPr/>
        </p:nvSpPr>
        <p:spPr>
          <a:xfrm>
            <a:off x="5652687" y="-7454"/>
            <a:ext cx="3210744" cy="1250541"/>
          </a:xfrm>
          <a:custGeom>
            <a:rect b="b" l="l" r="r" t="t"/>
            <a:pathLst>
              <a:path extrusionOk="0" h="2146852" w="12002781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rgbClr val="D9E353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56"/>
          <p:cNvSpPr txBox="1"/>
          <p:nvPr/>
        </p:nvSpPr>
        <p:spPr>
          <a:xfrm>
            <a:off x="935850" y="1661850"/>
            <a:ext cx="7316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80">
                <a:latin typeface="Montserrat"/>
                <a:ea typeface="Montserrat"/>
                <a:cs typeface="Montserrat"/>
                <a:sym typeface="Montserrat"/>
              </a:rPr>
              <a:t>Conway's Game of Life with MPI</a:t>
            </a:r>
            <a:endParaRPr b="1" sz="338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7"/>
          <p:cNvSpPr txBox="1"/>
          <p:nvPr>
            <p:ph type="title"/>
          </p:nvPr>
        </p:nvSpPr>
        <p:spPr>
          <a:xfrm>
            <a:off x="733825" y="918575"/>
            <a:ext cx="8520600" cy="5727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Main </a:t>
            </a:r>
            <a:r>
              <a:rPr lang="ru" sz="3100"/>
              <a:t>Idea</a:t>
            </a:r>
            <a:endParaRPr sz="3100"/>
          </a:p>
        </p:txBody>
      </p:sp>
      <p:sp>
        <p:nvSpPr>
          <p:cNvPr id="995" name="Google Shape;995;p57"/>
          <p:cNvSpPr txBox="1"/>
          <p:nvPr>
            <p:ph idx="1" type="body"/>
          </p:nvPr>
        </p:nvSpPr>
        <p:spPr>
          <a:xfrm>
            <a:off x="235500" y="12286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100">
                <a:solidFill>
                  <a:srgbClr val="202122"/>
                </a:solidFill>
                <a:highlight>
                  <a:srgbClr val="FFFFFF"/>
                </a:highlight>
              </a:rPr>
              <a:t>At each step in time, the following transitions occur:</a:t>
            </a:r>
            <a:endParaRPr b="1" sz="2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6195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2100"/>
              <a:buFont typeface="Nunito"/>
              <a:buAutoNum type="arabicPeriod"/>
            </a:pPr>
            <a:r>
              <a:rPr lang="ru" sz="2100">
                <a:solidFill>
                  <a:srgbClr val="202122"/>
                </a:solidFill>
                <a:highlight>
                  <a:srgbClr val="FFFFFF"/>
                </a:highlight>
              </a:rPr>
              <a:t>Any live cell with two or three live neighbours survives.</a:t>
            </a:r>
            <a:endParaRPr sz="2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61950" lvl="0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100"/>
              <a:buFont typeface="Nunito"/>
              <a:buAutoNum type="arabicPeriod"/>
            </a:pPr>
            <a:r>
              <a:rPr lang="ru" sz="2100">
                <a:solidFill>
                  <a:srgbClr val="202122"/>
                </a:solidFill>
                <a:highlight>
                  <a:srgbClr val="FFFFFF"/>
                </a:highlight>
              </a:rPr>
              <a:t>Any dead cell with three live neighbours becomes a live cell.</a:t>
            </a:r>
            <a:endParaRPr sz="2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6195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100"/>
              <a:buFont typeface="Nunito"/>
              <a:buAutoNum type="arabicPeriod"/>
            </a:pPr>
            <a:r>
              <a:rPr lang="ru" sz="2100">
                <a:solidFill>
                  <a:srgbClr val="202122"/>
                </a:solidFill>
                <a:highlight>
                  <a:srgbClr val="FFFFFF"/>
                </a:highlight>
              </a:rPr>
              <a:t>All other live cells die in the next generation. Similarly, all other dead cells stay dead.</a:t>
            </a:r>
            <a:endParaRPr sz="2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8"/>
          <p:cNvSpPr txBox="1"/>
          <p:nvPr>
            <p:ph type="title"/>
          </p:nvPr>
        </p:nvSpPr>
        <p:spPr>
          <a:xfrm>
            <a:off x="745475" y="561675"/>
            <a:ext cx="8520600" cy="5727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Montserrat"/>
                <a:ea typeface="Montserrat"/>
                <a:cs typeface="Montserrat"/>
                <a:sym typeface="Montserrat"/>
              </a:rPr>
              <a:t>Random initial condition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75" y="900112"/>
            <a:ext cx="3768999" cy="37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400" y="962671"/>
            <a:ext cx="4379749" cy="257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9"/>
          <p:cNvSpPr txBox="1"/>
          <p:nvPr>
            <p:ph type="title"/>
          </p:nvPr>
        </p:nvSpPr>
        <p:spPr>
          <a:xfrm>
            <a:off x="1103625" y="1015050"/>
            <a:ext cx="8520600" cy="572700"/>
          </a:xfrm>
          <a:prstGeom prst="rect">
            <a:avLst/>
          </a:prstGeom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Parallel version</a:t>
            </a:r>
            <a:endParaRPr sz="3100"/>
          </a:p>
        </p:txBody>
      </p:sp>
      <p:sp>
        <p:nvSpPr>
          <p:cNvPr id="1009" name="Google Shape;1009;p59"/>
          <p:cNvSpPr txBox="1"/>
          <p:nvPr>
            <p:ph idx="1" type="body"/>
          </p:nvPr>
        </p:nvSpPr>
        <p:spPr>
          <a:xfrm>
            <a:off x="1027425" y="1587750"/>
            <a:ext cx="7417800" cy="25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Generate part of the initial conditions on each process 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  </a:t>
            </a:r>
            <a:endParaRPr sz="3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Define local variables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Each process should send first row to previous process and last row next process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Collect result from processes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25700" lIns="51425" spcFirstLastPara="1" rIns="51425" wrap="square" tIns="2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6" name="Google Shape;10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756751"/>
            <a:ext cx="7119025" cy="42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60"/>
          <p:cNvSpPr txBox="1"/>
          <p:nvPr/>
        </p:nvSpPr>
        <p:spPr>
          <a:xfrm>
            <a:off x="2926275" y="279750"/>
            <a:ext cx="842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andom initial condition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00" y="1396175"/>
            <a:ext cx="4280928" cy="24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924" y="283125"/>
            <a:ext cx="4176394" cy="24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400" y="2812525"/>
            <a:ext cx="4121451" cy="21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1"/>
          <p:cNvSpPr txBox="1"/>
          <p:nvPr/>
        </p:nvSpPr>
        <p:spPr>
          <a:xfrm>
            <a:off x="1766625" y="892725"/>
            <a:ext cx="342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Montserrat"/>
                <a:ea typeface="Montserrat"/>
                <a:cs typeface="Montserrat"/>
                <a:sym typeface="Montserrat"/>
              </a:rPr>
              <a:t>106P135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75" y="441625"/>
            <a:ext cx="2928250" cy="43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825" y="171450"/>
            <a:ext cx="4296778" cy="2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000" y="2702775"/>
            <a:ext cx="4362847" cy="2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2"/>
          <p:cNvSpPr txBox="1"/>
          <p:nvPr/>
        </p:nvSpPr>
        <p:spPr>
          <a:xfrm>
            <a:off x="1600025" y="41425"/>
            <a:ext cx="26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Montserrat"/>
                <a:ea typeface="Montserrat"/>
                <a:cs typeface="Montserrat"/>
                <a:sym typeface="Montserrat"/>
              </a:rPr>
              <a:t>Spaceship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